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4" r:id="rId6"/>
    <p:sldId id="258" r:id="rId7"/>
    <p:sldId id="260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15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548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622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655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0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100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222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4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832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98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5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C095554-73E8-46FF-AB77-51FDB35B82F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6D01084-D0E8-4EF8-83AD-BF83815F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77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6 Residential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To Ultimate Adventure Centre , North Devon </a:t>
            </a:r>
          </a:p>
          <a:p>
            <a:endParaRPr lang="en-GB" dirty="0"/>
          </a:p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– 22</a:t>
            </a:r>
            <a:r>
              <a:rPr lang="en-GB" baseline="30000" dirty="0"/>
              <a:t>nd</a:t>
            </a:r>
            <a:r>
              <a:rPr lang="en-GB" dirty="0"/>
              <a:t> May 2026</a:t>
            </a:r>
          </a:p>
        </p:txBody>
      </p:sp>
    </p:spTree>
    <p:extLst>
      <p:ext uri="{BB962C8B-B14F-4D97-AF65-F5344CB8AC3E}">
        <p14:creationId xmlns:p14="http://schemas.microsoft.com/office/powerpoint/2010/main" val="3701844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Ultimate Adventure - North devon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Ultimate Adventure North Devon is set amongst the beautiful hillsides of Abbotsham, just a short drive from Bideford town centre and Westward Ho! Beach. A perfect site to enjoy coastal views, rolling hills and countryside while experiencing a sense of adventure.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070" y="3496236"/>
            <a:ext cx="7094187" cy="300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52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timings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Departure</a:t>
            </a:r>
          </a:p>
          <a:p>
            <a:pPr marL="0" indent="0">
              <a:buNone/>
            </a:pPr>
            <a:r>
              <a:rPr lang="en-GB" dirty="0"/>
              <a:t>Leave school at 8.30am on Monday 18</a:t>
            </a:r>
            <a:r>
              <a:rPr lang="en-GB" baseline="30000" dirty="0"/>
              <a:t>th</a:t>
            </a:r>
            <a:r>
              <a:rPr lang="en-GB" dirty="0"/>
              <a:t> May – children to arrive in school from 8.am – </a:t>
            </a:r>
            <a:r>
              <a:rPr lang="en-GB" b="1" i="1" dirty="0"/>
              <a:t>please leave your child’s luggage outside along the fence.  </a:t>
            </a:r>
          </a:p>
          <a:p>
            <a:pPr marL="0" indent="0">
              <a:buNone/>
            </a:pPr>
            <a:r>
              <a:rPr lang="en-GB" dirty="0"/>
              <a:t>Arrive at Bideford at 12.30pm.</a:t>
            </a:r>
          </a:p>
          <a:p>
            <a:pPr marL="0" indent="0">
              <a:buNone/>
            </a:pPr>
            <a:r>
              <a:rPr lang="en-GB" dirty="0"/>
              <a:t>Children will need a packed lunch – </a:t>
            </a:r>
            <a:r>
              <a:rPr lang="en-GB" i="1" dirty="0">
                <a:solidFill>
                  <a:srgbClr val="FF0000"/>
                </a:solidFill>
              </a:rPr>
              <a:t>please put all food in disposable bags / containers that can be thrown away.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Return </a:t>
            </a:r>
          </a:p>
          <a:p>
            <a:pPr marL="0" indent="0">
              <a:buNone/>
            </a:pPr>
            <a:r>
              <a:rPr lang="en-GB" dirty="0"/>
              <a:t>Leave North Devon at 1pm on Friday 22</a:t>
            </a:r>
            <a:r>
              <a:rPr lang="en-GB" baseline="30000" dirty="0"/>
              <a:t>nd </a:t>
            </a:r>
            <a:r>
              <a:rPr lang="en-GB" dirty="0"/>
              <a:t>May arriving back at school at approx. 4pm (we will keep you updated of the ETA).  </a:t>
            </a:r>
          </a:p>
        </p:txBody>
      </p:sp>
    </p:spTree>
    <p:extLst>
      <p:ext uri="{BB962C8B-B14F-4D97-AF65-F5344CB8AC3E}">
        <p14:creationId xmlns:p14="http://schemas.microsoft.com/office/powerpoint/2010/main" val="1256878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accommodation contains 3 teacher rooms and 6 children’s rooms.  The children will be allocated in a room with approximately 4/5 children.</a:t>
            </a:r>
          </a:p>
          <a:p>
            <a:endParaRPr lang="en-GB" dirty="0"/>
          </a:p>
          <a:p>
            <a:r>
              <a:rPr lang="en-GB" dirty="0"/>
              <a:t>Children have been asked to write down those they would like to be with and we will always endeavour to put children with at least 1 friend that they requested.  As you can imagine it is a very difficult task trying to please everyone.  </a:t>
            </a:r>
          </a:p>
          <a:p>
            <a:endParaRPr lang="en-GB" dirty="0"/>
          </a:p>
          <a:p>
            <a:r>
              <a:rPr lang="en-GB" dirty="0"/>
              <a:t>Children will not find out who they are with until they arrive.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409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9848" y="1907177"/>
            <a:ext cx="3461818" cy="4491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692" y="224602"/>
            <a:ext cx="5381898" cy="35471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0212" y="3193324"/>
            <a:ext cx="5447662" cy="320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207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1837765"/>
            <a:ext cx="10058400" cy="433443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All activity sessions are led by specialist trained staff.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Activities that we will be doing during the week include: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High ropes, buggy boarding, surfing, kayaking, archery, ultimate assault course and a visit to the Big Sheep to name just a few.  </a:t>
            </a:r>
          </a:p>
          <a:p>
            <a:endParaRPr lang="en-GB" dirty="0"/>
          </a:p>
          <a:p>
            <a:r>
              <a:rPr lang="en-GB" dirty="0"/>
              <a:t>There will be a total of 16 activities keeping the children busy. 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3698" y="4004982"/>
            <a:ext cx="2702243" cy="245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138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take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Kit list have been provided so please ensure your child takes the items suggested on the kit list.  </a:t>
            </a:r>
            <a:r>
              <a:rPr lang="en-GB" i="1" dirty="0">
                <a:solidFill>
                  <a:srgbClr val="FF0000"/>
                </a:solidFill>
              </a:rPr>
              <a:t>Bedding is provided – this makes things much easier!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Please do not pack:</a:t>
            </a:r>
          </a:p>
          <a:p>
            <a:r>
              <a:rPr lang="en-GB" dirty="0"/>
              <a:t>Mobile phones or electronic devices (if any are found these will be confiscated and given back to parents on return to school).</a:t>
            </a:r>
          </a:p>
          <a:p>
            <a:r>
              <a:rPr lang="en-GB" dirty="0"/>
              <a:t>Sweets, crisps or drinks.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Pocket Money </a:t>
            </a:r>
          </a:p>
          <a:p>
            <a:r>
              <a:rPr lang="en-GB" dirty="0"/>
              <a:t>Children are able to take £10 maximum.  Please ensure this is secured safely in a purse / wallet.  Spending money is the responsibility of the child.  </a:t>
            </a:r>
          </a:p>
        </p:txBody>
      </p:sp>
    </p:spTree>
    <p:extLst>
      <p:ext uri="{BB962C8B-B14F-4D97-AF65-F5344CB8AC3E}">
        <p14:creationId xmlns:p14="http://schemas.microsoft.com/office/powerpoint/2010/main" val="1176839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will endeavour to provide updates to parents via ParentMail – signal permitting.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Please bear in mind that the staff are engaged in the activities throughout the day so have very little time to communicate with school.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No news should be considered good news!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576" y="3233928"/>
            <a:ext cx="3917696" cy="293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910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prescribed medications for the residential trip need to be in by Friday 9</a:t>
            </a:r>
            <a:r>
              <a:rPr lang="en-GB" baseline="30000" dirty="0"/>
              <a:t>th</a:t>
            </a:r>
            <a:r>
              <a:rPr lang="en-GB" dirty="0"/>
              <a:t> May 2025.  Please hand this into the office.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With permission (on the consent form) staff are able to give Calpol for minor ailments. 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If your child is travel sick please make sure they are given medication before school on the Monday and don’t forget to give us medication for the return journey.  </a:t>
            </a:r>
          </a:p>
        </p:txBody>
      </p:sp>
    </p:spTree>
    <p:extLst>
      <p:ext uri="{BB962C8B-B14F-4D97-AF65-F5344CB8AC3E}">
        <p14:creationId xmlns:p14="http://schemas.microsoft.com/office/powerpoint/2010/main" val="2635048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541" y="2120900"/>
            <a:ext cx="2785268" cy="4051300"/>
          </a:xfrm>
        </p:spPr>
      </p:pic>
    </p:spTree>
    <p:extLst>
      <p:ext uri="{BB962C8B-B14F-4D97-AF65-F5344CB8AC3E}">
        <p14:creationId xmlns:p14="http://schemas.microsoft.com/office/powerpoint/2010/main" val="40013951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242</TotalTime>
  <Words>524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Rockwell</vt:lpstr>
      <vt:lpstr>Rockwell Condensed</vt:lpstr>
      <vt:lpstr>Wingdings</vt:lpstr>
      <vt:lpstr>Wood Type</vt:lpstr>
      <vt:lpstr>Year 6 Residential </vt:lpstr>
      <vt:lpstr>Ultimate Adventure - North devon</vt:lpstr>
      <vt:lpstr>Important timings </vt:lpstr>
      <vt:lpstr>Accommodation </vt:lpstr>
      <vt:lpstr>food</vt:lpstr>
      <vt:lpstr>Activities</vt:lpstr>
      <vt:lpstr>What to take </vt:lpstr>
      <vt:lpstr>Communication</vt:lpstr>
      <vt:lpstr>Medications </vt:lpstr>
      <vt:lpstr>Questions 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Roberts</dc:creator>
  <cp:lastModifiedBy>Daniel Heavey</cp:lastModifiedBy>
  <cp:revision>15</cp:revision>
  <dcterms:created xsi:type="dcterms:W3CDTF">2025-03-17T11:32:17Z</dcterms:created>
  <dcterms:modified xsi:type="dcterms:W3CDTF">2026-03-17T12:14:17Z</dcterms:modified>
</cp:coreProperties>
</file>