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1"/>
  </p:sldMasterIdLst>
  <p:notesMasterIdLst>
    <p:notesMasterId r:id="rId4"/>
  </p:notesMasterIdLst>
  <p:sldIdLst>
    <p:sldId id="256" r:id="rId2"/>
    <p:sldId id="257" r:id="rId3"/>
  </p:sldIdLst>
  <p:sldSz cx="9906000" cy="6858000" type="A4"/>
  <p:notesSz cx="9144000" cy="6858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4042">
          <p15:clr>
            <a:srgbClr val="A4A3A4"/>
          </p15:clr>
        </p15:guide>
        <p15:guide id="2" pos="81">
          <p15:clr>
            <a:srgbClr val="A4A3A4"/>
          </p15:clr>
        </p15:guide>
        <p15:guide id="3" pos="6159">
          <p15:clr>
            <a:srgbClr val="A4A3A4"/>
          </p15:clr>
        </p15:guide>
      </p15:sldGuideLst>
    </p:ext>
    <p:ext uri="GoogleSlidesCustomDataVersion2">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9" roundtripDataSignature="AMtx7mg7gnqKeAnKSebphGDQIpNDR0S7Yw=="/>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3113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A84A7C4D-2499-42FC-B1E2-15C30D3A1C69}">
  <a:tblStyle styleId="{A84A7C4D-2499-42FC-B1E2-15C30D3A1C69}" styleName="Table_0">
    <a:wholeTbl>
      <a:tcTxStyle b="off" i="off">
        <a:font>
          <a:latin typeface="Calibri"/>
          <a:ea typeface="Calibri"/>
          <a:cs typeface="Calibri"/>
        </a:font>
        <a:schemeClr val="dk1"/>
      </a:tcTxStyle>
      <a:tcStyle>
        <a:tcBdr>
          <a:left>
            <a:ln w="12700" cap="flat" cmpd="sng">
              <a:solidFill>
                <a:schemeClr val="lt1"/>
              </a:solidFill>
              <a:prstDash val="solid"/>
              <a:round/>
              <a:headEnd type="none" w="sm" len="sm"/>
              <a:tailEnd type="none" w="sm" len="sm"/>
            </a:ln>
          </a:left>
          <a:right>
            <a:ln w="12700" cap="flat" cmpd="sng">
              <a:solidFill>
                <a:schemeClr val="lt1"/>
              </a:solidFill>
              <a:prstDash val="solid"/>
              <a:round/>
              <a:headEnd type="none" w="sm" len="sm"/>
              <a:tailEnd type="none" w="sm" len="sm"/>
            </a:ln>
          </a:right>
          <a:top>
            <a:ln w="12700" cap="flat" cmpd="sng">
              <a:solidFill>
                <a:schemeClr val="lt1"/>
              </a:solidFill>
              <a:prstDash val="solid"/>
              <a:round/>
              <a:headEnd type="none" w="sm" len="sm"/>
              <a:tailEnd type="none" w="sm" len="sm"/>
            </a:ln>
          </a:top>
          <a:bottom>
            <a:ln w="12700" cap="flat" cmpd="sng">
              <a:solidFill>
                <a:schemeClr val="lt1"/>
              </a:solidFill>
              <a:prstDash val="solid"/>
              <a:round/>
              <a:headEnd type="none" w="sm" len="sm"/>
              <a:tailEnd type="none" w="sm" len="sm"/>
            </a:ln>
          </a:bottom>
          <a:insideH>
            <a:ln w="12700" cap="flat" cmpd="sng">
              <a:solidFill>
                <a:schemeClr val="lt1"/>
              </a:solidFill>
              <a:prstDash val="solid"/>
              <a:round/>
              <a:headEnd type="none" w="sm" len="sm"/>
              <a:tailEnd type="none" w="sm" len="sm"/>
            </a:ln>
          </a:insideH>
          <a:insideV>
            <a:ln w="12700" cap="flat" cmpd="sng">
              <a:solidFill>
                <a:schemeClr val="lt1"/>
              </a:solidFill>
              <a:prstDash val="solid"/>
              <a:round/>
              <a:headEnd type="none" w="sm" len="sm"/>
              <a:tailEnd type="none" w="sm" len="sm"/>
            </a:ln>
          </a:insideV>
        </a:tcBdr>
        <a:fill>
          <a:solidFill>
            <a:srgbClr val="E9EFF7"/>
          </a:solidFill>
        </a:fill>
      </a:tcStyle>
    </a:wholeTbl>
    <a:band1H>
      <a:tcTxStyle/>
      <a:tcStyle>
        <a:tcBdr/>
        <a:fill>
          <a:solidFill>
            <a:srgbClr val="D0DEEF"/>
          </a:solidFill>
        </a:fill>
      </a:tcStyle>
    </a:band1H>
    <a:band2H>
      <a:tcTxStyle/>
      <a:tcStyle>
        <a:tcBdr/>
      </a:tcStyle>
    </a:band2H>
    <a:band1V>
      <a:tcTxStyle/>
      <a:tcStyle>
        <a:tcBdr/>
        <a:fill>
          <a:solidFill>
            <a:srgbClr val="D0DEEF"/>
          </a:solidFill>
        </a:fill>
      </a:tcStyle>
    </a:band1V>
    <a:band2V>
      <a:tcTxStyle/>
      <a:tcStyle>
        <a:tcBdr/>
      </a:tcStyle>
    </a:band2V>
    <a:lastCol>
      <a:tcTxStyle b="on" i="off">
        <a:font>
          <a:latin typeface="Calibri"/>
          <a:ea typeface="Calibri"/>
          <a:cs typeface="Calibri"/>
        </a:font>
        <a:schemeClr val="lt1"/>
      </a:tcTxStyle>
      <a:tcStyle>
        <a:tcBdr/>
        <a:fill>
          <a:solidFill>
            <a:schemeClr val="accent1"/>
          </a:solidFill>
        </a:fill>
      </a:tcStyle>
    </a:lastCol>
    <a:firstCol>
      <a:tcTxStyle b="on" i="off">
        <a:font>
          <a:latin typeface="Calibri"/>
          <a:ea typeface="Calibri"/>
          <a:cs typeface="Calibri"/>
        </a:font>
        <a:schemeClr val="lt1"/>
      </a:tcTxStyle>
      <a:tcStyle>
        <a:tcBdr/>
        <a:fill>
          <a:solidFill>
            <a:schemeClr val="accent1"/>
          </a:solidFill>
        </a:fill>
      </a:tcStyle>
    </a:firstCol>
    <a:lastRow>
      <a:tcTxStyle b="on" i="off">
        <a:font>
          <a:latin typeface="Calibri"/>
          <a:ea typeface="Calibri"/>
          <a:cs typeface="Calibri"/>
        </a:font>
        <a:schemeClr val="lt1"/>
      </a:tcTxStyle>
      <a:tcStyle>
        <a:tcBdr>
          <a:top>
            <a:ln w="38100" cap="flat" cmpd="sng">
              <a:solidFill>
                <a:schemeClr val="lt1"/>
              </a:solidFill>
              <a:prstDash val="solid"/>
              <a:round/>
              <a:headEnd type="none" w="sm" len="sm"/>
              <a:tailEnd type="none" w="sm" len="sm"/>
            </a:ln>
          </a:top>
        </a:tcBdr>
        <a:fill>
          <a:solidFill>
            <a:schemeClr val="accent1"/>
          </a:solidFill>
        </a:fill>
      </a:tcStyle>
    </a:lastRow>
    <a:seCell>
      <a:tcTxStyle/>
      <a:tcStyle>
        <a:tcBdr/>
      </a:tcStyle>
    </a:seCell>
    <a:swCell>
      <a:tcTxStyle/>
      <a:tcStyle>
        <a:tcBdr/>
      </a:tcStyle>
    </a:swCell>
    <a:firstRow>
      <a:tcTxStyle b="on" i="off">
        <a:font>
          <a:latin typeface="Calibri"/>
          <a:ea typeface="Calibri"/>
          <a:cs typeface="Calibri"/>
        </a:font>
        <a:schemeClr val="lt1"/>
      </a:tcTxStyle>
      <a:tcStyle>
        <a:tcBdr>
          <a:bottom>
            <a:ln w="38100" cap="flat" cmpd="sng">
              <a:solidFill>
                <a:schemeClr val="lt1"/>
              </a:solidFill>
              <a:prstDash val="solid"/>
              <a:round/>
              <a:headEnd type="none" w="sm" len="sm"/>
              <a:tailEnd type="none" w="sm" len="sm"/>
            </a:ln>
          </a:bottom>
        </a:tcBdr>
        <a:fill>
          <a:solidFill>
            <a:schemeClr val="accent1"/>
          </a:solidFill>
        </a:fill>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2857" autoAdjust="0"/>
  </p:normalViewPr>
  <p:slideViewPr>
    <p:cSldViewPr snapToGrid="0">
      <p:cViewPr varScale="1">
        <p:scale>
          <a:sx n="99" d="100"/>
          <a:sy n="99" d="100"/>
        </p:scale>
        <p:origin x="1626" y="72"/>
      </p:cViewPr>
      <p:guideLst>
        <p:guide orient="horz" pos="4042"/>
        <p:guide pos="81"/>
        <p:guide pos="6159"/>
      </p:guideLst>
    </p:cSldViewPr>
  </p:slideViewPr>
  <p:notesTextViewPr>
    <p:cViewPr>
      <p:scale>
        <a:sx n="3" d="2"/>
        <a:sy n="3" d="2"/>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tableStyles" Target="tableStyles.xml"/><Relationship Id="rId3" Type="http://schemas.openxmlformats.org/officeDocument/2006/relationships/slide" Target="slides/slide2.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11" Type="http://schemas.openxmlformats.org/officeDocument/2006/relationships/viewProps" Target="viewProps.xml"/><Relationship Id="rId10" Type="http://schemas.openxmlformats.org/officeDocument/2006/relationships/presProps" Target="presProps.xml"/><Relationship Id="rId4" Type="http://schemas.openxmlformats.org/officeDocument/2006/relationships/notesMaster" Target="notesMasters/notesMaster1.xml"/><Relationship Id="rId9" Type="http://customschemas.google.com/relationships/presentationmetadata" Target="meta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3962400" cy="344091"/>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097"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097"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097"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097"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097"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097"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097"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097"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5179484" y="0"/>
            <a:ext cx="3962400" cy="344091"/>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097"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097"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097"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097"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097"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097"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097"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097"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2900363" y="857250"/>
            <a:ext cx="3343275" cy="2314575"/>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914400" y="3300412"/>
            <a:ext cx="7315200" cy="2700338"/>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731"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731"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731"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731"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731"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731"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731"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731"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731"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6513910"/>
            <a:ext cx="3962400" cy="344090"/>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097"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097"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097"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097"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097"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097"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097"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097"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5179484" y="6513910"/>
            <a:ext cx="3962400" cy="344090"/>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GB"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4"/>
        <p:cNvGrpSpPr/>
        <p:nvPr/>
      </p:nvGrpSpPr>
      <p:grpSpPr>
        <a:xfrm>
          <a:off x="0" y="0"/>
          <a:ext cx="0" cy="0"/>
          <a:chOff x="0" y="0"/>
          <a:chExt cx="0" cy="0"/>
        </a:xfrm>
      </p:grpSpPr>
      <p:sp>
        <p:nvSpPr>
          <p:cNvPr id="85" name="Google Shape;85;p1:notes"/>
          <p:cNvSpPr txBox="1">
            <a:spLocks noGrp="1"/>
          </p:cNvSpPr>
          <p:nvPr>
            <p:ph type="body" idx="1"/>
          </p:nvPr>
        </p:nvSpPr>
        <p:spPr>
          <a:xfrm>
            <a:off x="914400" y="3300412"/>
            <a:ext cx="7315200" cy="2700338"/>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86" name="Google Shape;86;p1:notes"/>
          <p:cNvSpPr>
            <a:spLocks noGrp="1" noRot="1" noChangeAspect="1"/>
          </p:cNvSpPr>
          <p:nvPr>
            <p:ph type="sldImg" idx="2"/>
          </p:nvPr>
        </p:nvSpPr>
        <p:spPr>
          <a:xfrm>
            <a:off x="2900363" y="857250"/>
            <a:ext cx="3343275" cy="2314575"/>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7"/>
        <p:cNvGrpSpPr/>
        <p:nvPr/>
      </p:nvGrpSpPr>
      <p:grpSpPr>
        <a:xfrm>
          <a:off x="0" y="0"/>
          <a:ext cx="0" cy="0"/>
          <a:chOff x="0" y="0"/>
          <a:chExt cx="0" cy="0"/>
        </a:xfrm>
      </p:grpSpPr>
      <p:sp>
        <p:nvSpPr>
          <p:cNvPr id="148" name="Google Shape;148;p2:notes"/>
          <p:cNvSpPr txBox="1">
            <a:spLocks noGrp="1"/>
          </p:cNvSpPr>
          <p:nvPr>
            <p:ph type="body" idx="1"/>
          </p:nvPr>
        </p:nvSpPr>
        <p:spPr>
          <a:xfrm>
            <a:off x="914400" y="3300412"/>
            <a:ext cx="7315200" cy="2700338"/>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49" name="Google Shape;149;p2:notes"/>
          <p:cNvSpPr>
            <a:spLocks noGrp="1" noRot="1" noChangeAspect="1"/>
          </p:cNvSpPr>
          <p:nvPr>
            <p:ph type="sldImg" idx="2"/>
          </p:nvPr>
        </p:nvSpPr>
        <p:spPr>
          <a:xfrm>
            <a:off x="2900363" y="857250"/>
            <a:ext cx="3343275" cy="2314575"/>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5"/>
        <p:cNvGrpSpPr/>
        <p:nvPr/>
      </p:nvGrpSpPr>
      <p:grpSpPr>
        <a:xfrm>
          <a:off x="0" y="0"/>
          <a:ext cx="0" cy="0"/>
          <a:chOff x="0" y="0"/>
          <a:chExt cx="0" cy="0"/>
        </a:xfrm>
      </p:grpSpPr>
      <p:sp>
        <p:nvSpPr>
          <p:cNvPr id="16" name="Google Shape;16;p4"/>
          <p:cNvSpPr txBox="1">
            <a:spLocks noGrp="1"/>
          </p:cNvSpPr>
          <p:nvPr>
            <p:ph type="ctrTitle"/>
          </p:nvPr>
        </p:nvSpPr>
        <p:spPr>
          <a:xfrm>
            <a:off x="742950" y="1122363"/>
            <a:ext cx="84201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7" name="Google Shape;17;p4"/>
          <p:cNvSpPr txBox="1">
            <a:spLocks noGrp="1"/>
          </p:cNvSpPr>
          <p:nvPr>
            <p:ph type="subTitle" idx="1"/>
          </p:nvPr>
        </p:nvSpPr>
        <p:spPr>
          <a:xfrm>
            <a:off x="1238250" y="3602038"/>
            <a:ext cx="74295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18" name="Google Shape;18;p4"/>
          <p:cNvSpPr txBox="1">
            <a:spLocks noGrp="1"/>
          </p:cNvSpPr>
          <p:nvPr>
            <p:ph type="dt" idx="10"/>
          </p:nvPr>
        </p:nvSpPr>
        <p:spPr>
          <a:xfrm>
            <a:off x="681038" y="6356352"/>
            <a:ext cx="222885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9" name="Google Shape;19;p4"/>
          <p:cNvSpPr txBox="1">
            <a:spLocks noGrp="1"/>
          </p:cNvSpPr>
          <p:nvPr>
            <p:ph type="ftr" idx="11"/>
          </p:nvPr>
        </p:nvSpPr>
        <p:spPr>
          <a:xfrm>
            <a:off x="3281363" y="6356352"/>
            <a:ext cx="3343275"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0" name="Google Shape;20;p4"/>
          <p:cNvSpPr txBox="1">
            <a:spLocks noGrp="1"/>
          </p:cNvSpPr>
          <p:nvPr>
            <p:ph type="sldNum" idx="12"/>
          </p:nvPr>
        </p:nvSpPr>
        <p:spPr>
          <a:xfrm>
            <a:off x="6996113" y="6356352"/>
            <a:ext cx="222885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21"/>
        <p:cNvGrpSpPr/>
        <p:nvPr/>
      </p:nvGrpSpPr>
      <p:grpSpPr>
        <a:xfrm>
          <a:off x="0" y="0"/>
          <a:ext cx="0" cy="0"/>
          <a:chOff x="0" y="0"/>
          <a:chExt cx="0" cy="0"/>
        </a:xfrm>
      </p:grpSpPr>
      <p:sp>
        <p:nvSpPr>
          <p:cNvPr id="22" name="Google Shape;22;p5"/>
          <p:cNvSpPr txBox="1">
            <a:spLocks noGrp="1"/>
          </p:cNvSpPr>
          <p:nvPr>
            <p:ph type="title"/>
          </p:nvPr>
        </p:nvSpPr>
        <p:spPr>
          <a:xfrm>
            <a:off x="681038" y="365127"/>
            <a:ext cx="8543925"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3" name="Google Shape;23;p5"/>
          <p:cNvSpPr txBox="1">
            <a:spLocks noGrp="1"/>
          </p:cNvSpPr>
          <p:nvPr>
            <p:ph type="body" idx="1"/>
          </p:nvPr>
        </p:nvSpPr>
        <p:spPr>
          <a:xfrm>
            <a:off x="681038" y="1825625"/>
            <a:ext cx="8543925"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4" name="Google Shape;24;p5"/>
          <p:cNvSpPr txBox="1">
            <a:spLocks noGrp="1"/>
          </p:cNvSpPr>
          <p:nvPr>
            <p:ph type="dt" idx="10"/>
          </p:nvPr>
        </p:nvSpPr>
        <p:spPr>
          <a:xfrm>
            <a:off x="681038" y="6356352"/>
            <a:ext cx="222885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5" name="Google Shape;25;p5"/>
          <p:cNvSpPr txBox="1">
            <a:spLocks noGrp="1"/>
          </p:cNvSpPr>
          <p:nvPr>
            <p:ph type="ftr" idx="11"/>
          </p:nvPr>
        </p:nvSpPr>
        <p:spPr>
          <a:xfrm>
            <a:off x="3281363" y="6356352"/>
            <a:ext cx="3343275"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6" name="Google Shape;26;p5"/>
          <p:cNvSpPr txBox="1">
            <a:spLocks noGrp="1"/>
          </p:cNvSpPr>
          <p:nvPr>
            <p:ph type="sldNum" idx="12"/>
          </p:nvPr>
        </p:nvSpPr>
        <p:spPr>
          <a:xfrm>
            <a:off x="6996113" y="6356352"/>
            <a:ext cx="222885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27"/>
        <p:cNvGrpSpPr/>
        <p:nvPr/>
      </p:nvGrpSpPr>
      <p:grpSpPr>
        <a:xfrm>
          <a:off x="0" y="0"/>
          <a:ext cx="0" cy="0"/>
          <a:chOff x="0" y="0"/>
          <a:chExt cx="0" cy="0"/>
        </a:xfrm>
      </p:grpSpPr>
      <p:sp>
        <p:nvSpPr>
          <p:cNvPr id="28" name="Google Shape;28;p6"/>
          <p:cNvSpPr txBox="1">
            <a:spLocks noGrp="1"/>
          </p:cNvSpPr>
          <p:nvPr>
            <p:ph type="title"/>
          </p:nvPr>
        </p:nvSpPr>
        <p:spPr>
          <a:xfrm>
            <a:off x="675879" y="1709740"/>
            <a:ext cx="8543925"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9" name="Google Shape;29;p6"/>
          <p:cNvSpPr txBox="1">
            <a:spLocks noGrp="1"/>
          </p:cNvSpPr>
          <p:nvPr>
            <p:ph type="body" idx="1"/>
          </p:nvPr>
        </p:nvSpPr>
        <p:spPr>
          <a:xfrm>
            <a:off x="675879" y="4589465"/>
            <a:ext cx="8543925"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2400"/>
              <a:buNone/>
              <a:defRPr sz="2400">
                <a:solidFill>
                  <a:schemeClr val="dk1"/>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30" name="Google Shape;30;p6"/>
          <p:cNvSpPr txBox="1">
            <a:spLocks noGrp="1"/>
          </p:cNvSpPr>
          <p:nvPr>
            <p:ph type="dt" idx="10"/>
          </p:nvPr>
        </p:nvSpPr>
        <p:spPr>
          <a:xfrm>
            <a:off x="681038" y="6356352"/>
            <a:ext cx="222885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1" name="Google Shape;31;p6"/>
          <p:cNvSpPr txBox="1">
            <a:spLocks noGrp="1"/>
          </p:cNvSpPr>
          <p:nvPr>
            <p:ph type="ftr" idx="11"/>
          </p:nvPr>
        </p:nvSpPr>
        <p:spPr>
          <a:xfrm>
            <a:off x="3281363" y="6356352"/>
            <a:ext cx="3343275"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2" name="Google Shape;32;p6"/>
          <p:cNvSpPr txBox="1">
            <a:spLocks noGrp="1"/>
          </p:cNvSpPr>
          <p:nvPr>
            <p:ph type="sldNum" idx="12"/>
          </p:nvPr>
        </p:nvSpPr>
        <p:spPr>
          <a:xfrm>
            <a:off x="6996113" y="6356352"/>
            <a:ext cx="222885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33"/>
        <p:cNvGrpSpPr/>
        <p:nvPr/>
      </p:nvGrpSpPr>
      <p:grpSpPr>
        <a:xfrm>
          <a:off x="0" y="0"/>
          <a:ext cx="0" cy="0"/>
          <a:chOff x="0" y="0"/>
          <a:chExt cx="0" cy="0"/>
        </a:xfrm>
      </p:grpSpPr>
      <p:sp>
        <p:nvSpPr>
          <p:cNvPr id="34" name="Google Shape;34;p7"/>
          <p:cNvSpPr txBox="1">
            <a:spLocks noGrp="1"/>
          </p:cNvSpPr>
          <p:nvPr>
            <p:ph type="title"/>
          </p:nvPr>
        </p:nvSpPr>
        <p:spPr>
          <a:xfrm>
            <a:off x="681038" y="365127"/>
            <a:ext cx="8543925"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5" name="Google Shape;35;p7"/>
          <p:cNvSpPr txBox="1">
            <a:spLocks noGrp="1"/>
          </p:cNvSpPr>
          <p:nvPr>
            <p:ph type="body" idx="1"/>
          </p:nvPr>
        </p:nvSpPr>
        <p:spPr>
          <a:xfrm>
            <a:off x="681038" y="1825625"/>
            <a:ext cx="421005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6" name="Google Shape;36;p7"/>
          <p:cNvSpPr txBox="1">
            <a:spLocks noGrp="1"/>
          </p:cNvSpPr>
          <p:nvPr>
            <p:ph type="body" idx="2"/>
          </p:nvPr>
        </p:nvSpPr>
        <p:spPr>
          <a:xfrm>
            <a:off x="5014913" y="1825625"/>
            <a:ext cx="421005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7" name="Google Shape;37;p7"/>
          <p:cNvSpPr txBox="1">
            <a:spLocks noGrp="1"/>
          </p:cNvSpPr>
          <p:nvPr>
            <p:ph type="dt" idx="10"/>
          </p:nvPr>
        </p:nvSpPr>
        <p:spPr>
          <a:xfrm>
            <a:off x="681038" y="6356352"/>
            <a:ext cx="222885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8" name="Google Shape;38;p7"/>
          <p:cNvSpPr txBox="1">
            <a:spLocks noGrp="1"/>
          </p:cNvSpPr>
          <p:nvPr>
            <p:ph type="ftr" idx="11"/>
          </p:nvPr>
        </p:nvSpPr>
        <p:spPr>
          <a:xfrm>
            <a:off x="3281363" y="6356352"/>
            <a:ext cx="3343275"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9" name="Google Shape;39;p7"/>
          <p:cNvSpPr txBox="1">
            <a:spLocks noGrp="1"/>
          </p:cNvSpPr>
          <p:nvPr>
            <p:ph type="sldNum" idx="12"/>
          </p:nvPr>
        </p:nvSpPr>
        <p:spPr>
          <a:xfrm>
            <a:off x="6996113" y="6356352"/>
            <a:ext cx="222885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40"/>
        <p:cNvGrpSpPr/>
        <p:nvPr/>
      </p:nvGrpSpPr>
      <p:grpSpPr>
        <a:xfrm>
          <a:off x="0" y="0"/>
          <a:ext cx="0" cy="0"/>
          <a:chOff x="0" y="0"/>
          <a:chExt cx="0" cy="0"/>
        </a:xfrm>
      </p:grpSpPr>
      <p:sp>
        <p:nvSpPr>
          <p:cNvPr id="41" name="Google Shape;41;p8"/>
          <p:cNvSpPr txBox="1">
            <a:spLocks noGrp="1"/>
          </p:cNvSpPr>
          <p:nvPr>
            <p:ph type="title"/>
          </p:nvPr>
        </p:nvSpPr>
        <p:spPr>
          <a:xfrm>
            <a:off x="682328" y="365127"/>
            <a:ext cx="8543925"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2" name="Google Shape;42;p8"/>
          <p:cNvSpPr txBox="1">
            <a:spLocks noGrp="1"/>
          </p:cNvSpPr>
          <p:nvPr>
            <p:ph type="body" idx="1"/>
          </p:nvPr>
        </p:nvSpPr>
        <p:spPr>
          <a:xfrm>
            <a:off x="682329" y="1681163"/>
            <a:ext cx="4190702"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3" name="Google Shape;43;p8"/>
          <p:cNvSpPr txBox="1">
            <a:spLocks noGrp="1"/>
          </p:cNvSpPr>
          <p:nvPr>
            <p:ph type="body" idx="2"/>
          </p:nvPr>
        </p:nvSpPr>
        <p:spPr>
          <a:xfrm>
            <a:off x="682329" y="2505075"/>
            <a:ext cx="4190702"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4" name="Google Shape;44;p8"/>
          <p:cNvSpPr txBox="1">
            <a:spLocks noGrp="1"/>
          </p:cNvSpPr>
          <p:nvPr>
            <p:ph type="body" idx="3"/>
          </p:nvPr>
        </p:nvSpPr>
        <p:spPr>
          <a:xfrm>
            <a:off x="5014913" y="1681163"/>
            <a:ext cx="4211340"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5" name="Google Shape;45;p8"/>
          <p:cNvSpPr txBox="1">
            <a:spLocks noGrp="1"/>
          </p:cNvSpPr>
          <p:nvPr>
            <p:ph type="body" idx="4"/>
          </p:nvPr>
        </p:nvSpPr>
        <p:spPr>
          <a:xfrm>
            <a:off x="5014913" y="2505075"/>
            <a:ext cx="4211340"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6" name="Google Shape;46;p8"/>
          <p:cNvSpPr txBox="1">
            <a:spLocks noGrp="1"/>
          </p:cNvSpPr>
          <p:nvPr>
            <p:ph type="dt" idx="10"/>
          </p:nvPr>
        </p:nvSpPr>
        <p:spPr>
          <a:xfrm>
            <a:off x="681038" y="6356352"/>
            <a:ext cx="222885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7" name="Google Shape;47;p8"/>
          <p:cNvSpPr txBox="1">
            <a:spLocks noGrp="1"/>
          </p:cNvSpPr>
          <p:nvPr>
            <p:ph type="ftr" idx="11"/>
          </p:nvPr>
        </p:nvSpPr>
        <p:spPr>
          <a:xfrm>
            <a:off x="3281363" y="6356352"/>
            <a:ext cx="3343275"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8" name="Google Shape;48;p8"/>
          <p:cNvSpPr txBox="1">
            <a:spLocks noGrp="1"/>
          </p:cNvSpPr>
          <p:nvPr>
            <p:ph type="sldNum" idx="12"/>
          </p:nvPr>
        </p:nvSpPr>
        <p:spPr>
          <a:xfrm>
            <a:off x="6996113" y="6356352"/>
            <a:ext cx="222885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49"/>
        <p:cNvGrpSpPr/>
        <p:nvPr/>
      </p:nvGrpSpPr>
      <p:grpSpPr>
        <a:xfrm>
          <a:off x="0" y="0"/>
          <a:ext cx="0" cy="0"/>
          <a:chOff x="0" y="0"/>
          <a:chExt cx="0" cy="0"/>
        </a:xfrm>
      </p:grpSpPr>
      <p:sp>
        <p:nvSpPr>
          <p:cNvPr id="50" name="Google Shape;50;p9"/>
          <p:cNvSpPr txBox="1">
            <a:spLocks noGrp="1"/>
          </p:cNvSpPr>
          <p:nvPr>
            <p:ph type="title"/>
          </p:nvPr>
        </p:nvSpPr>
        <p:spPr>
          <a:xfrm>
            <a:off x="681038" y="365127"/>
            <a:ext cx="8543925"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1" name="Google Shape;51;p9"/>
          <p:cNvSpPr txBox="1">
            <a:spLocks noGrp="1"/>
          </p:cNvSpPr>
          <p:nvPr>
            <p:ph type="dt" idx="10"/>
          </p:nvPr>
        </p:nvSpPr>
        <p:spPr>
          <a:xfrm>
            <a:off x="681038" y="6356352"/>
            <a:ext cx="222885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2" name="Google Shape;52;p9"/>
          <p:cNvSpPr txBox="1">
            <a:spLocks noGrp="1"/>
          </p:cNvSpPr>
          <p:nvPr>
            <p:ph type="ftr" idx="11"/>
          </p:nvPr>
        </p:nvSpPr>
        <p:spPr>
          <a:xfrm>
            <a:off x="3281363" y="6356352"/>
            <a:ext cx="3343275"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3" name="Google Shape;53;p9"/>
          <p:cNvSpPr txBox="1">
            <a:spLocks noGrp="1"/>
          </p:cNvSpPr>
          <p:nvPr>
            <p:ph type="sldNum" idx="12"/>
          </p:nvPr>
        </p:nvSpPr>
        <p:spPr>
          <a:xfrm>
            <a:off x="6996113" y="6356352"/>
            <a:ext cx="222885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54"/>
        <p:cNvGrpSpPr/>
        <p:nvPr/>
      </p:nvGrpSpPr>
      <p:grpSpPr>
        <a:xfrm>
          <a:off x="0" y="0"/>
          <a:ext cx="0" cy="0"/>
          <a:chOff x="0" y="0"/>
          <a:chExt cx="0" cy="0"/>
        </a:xfrm>
      </p:grpSpPr>
      <p:sp>
        <p:nvSpPr>
          <p:cNvPr id="55" name="Google Shape;55;p10"/>
          <p:cNvSpPr txBox="1">
            <a:spLocks noGrp="1"/>
          </p:cNvSpPr>
          <p:nvPr>
            <p:ph type="dt" idx="10"/>
          </p:nvPr>
        </p:nvSpPr>
        <p:spPr>
          <a:xfrm>
            <a:off x="681038" y="6356352"/>
            <a:ext cx="222885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6" name="Google Shape;56;p10"/>
          <p:cNvSpPr txBox="1">
            <a:spLocks noGrp="1"/>
          </p:cNvSpPr>
          <p:nvPr>
            <p:ph type="ftr" idx="11"/>
          </p:nvPr>
        </p:nvSpPr>
        <p:spPr>
          <a:xfrm>
            <a:off x="3281363" y="6356352"/>
            <a:ext cx="3343275"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7" name="Google Shape;57;p10"/>
          <p:cNvSpPr txBox="1">
            <a:spLocks noGrp="1"/>
          </p:cNvSpPr>
          <p:nvPr>
            <p:ph type="sldNum" idx="12"/>
          </p:nvPr>
        </p:nvSpPr>
        <p:spPr>
          <a:xfrm>
            <a:off x="6996113" y="6356352"/>
            <a:ext cx="222885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58"/>
        <p:cNvGrpSpPr/>
        <p:nvPr/>
      </p:nvGrpSpPr>
      <p:grpSpPr>
        <a:xfrm>
          <a:off x="0" y="0"/>
          <a:ext cx="0" cy="0"/>
          <a:chOff x="0" y="0"/>
          <a:chExt cx="0" cy="0"/>
        </a:xfrm>
      </p:grpSpPr>
      <p:sp>
        <p:nvSpPr>
          <p:cNvPr id="59" name="Google Shape;59;p11"/>
          <p:cNvSpPr txBox="1">
            <a:spLocks noGrp="1"/>
          </p:cNvSpPr>
          <p:nvPr>
            <p:ph type="title"/>
          </p:nvPr>
        </p:nvSpPr>
        <p:spPr>
          <a:xfrm>
            <a:off x="682328" y="457200"/>
            <a:ext cx="3194943"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0" name="Google Shape;60;p11"/>
          <p:cNvSpPr txBox="1">
            <a:spLocks noGrp="1"/>
          </p:cNvSpPr>
          <p:nvPr>
            <p:ph type="body" idx="1"/>
          </p:nvPr>
        </p:nvSpPr>
        <p:spPr>
          <a:xfrm>
            <a:off x="4211340" y="987427"/>
            <a:ext cx="5014913"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61" name="Google Shape;61;p11"/>
          <p:cNvSpPr txBox="1">
            <a:spLocks noGrp="1"/>
          </p:cNvSpPr>
          <p:nvPr>
            <p:ph type="body" idx="2"/>
          </p:nvPr>
        </p:nvSpPr>
        <p:spPr>
          <a:xfrm>
            <a:off x="682328" y="2057400"/>
            <a:ext cx="3194943"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2" name="Google Shape;62;p11"/>
          <p:cNvSpPr txBox="1">
            <a:spLocks noGrp="1"/>
          </p:cNvSpPr>
          <p:nvPr>
            <p:ph type="dt" idx="10"/>
          </p:nvPr>
        </p:nvSpPr>
        <p:spPr>
          <a:xfrm>
            <a:off x="681038" y="6356352"/>
            <a:ext cx="222885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3" name="Google Shape;63;p11"/>
          <p:cNvSpPr txBox="1">
            <a:spLocks noGrp="1"/>
          </p:cNvSpPr>
          <p:nvPr>
            <p:ph type="ftr" idx="11"/>
          </p:nvPr>
        </p:nvSpPr>
        <p:spPr>
          <a:xfrm>
            <a:off x="3281363" y="6356352"/>
            <a:ext cx="3343275"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4" name="Google Shape;64;p11"/>
          <p:cNvSpPr txBox="1">
            <a:spLocks noGrp="1"/>
          </p:cNvSpPr>
          <p:nvPr>
            <p:ph type="sldNum" idx="12"/>
          </p:nvPr>
        </p:nvSpPr>
        <p:spPr>
          <a:xfrm>
            <a:off x="6996113" y="6356352"/>
            <a:ext cx="222885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65"/>
        <p:cNvGrpSpPr/>
        <p:nvPr/>
      </p:nvGrpSpPr>
      <p:grpSpPr>
        <a:xfrm>
          <a:off x="0" y="0"/>
          <a:ext cx="0" cy="0"/>
          <a:chOff x="0" y="0"/>
          <a:chExt cx="0" cy="0"/>
        </a:xfrm>
      </p:grpSpPr>
      <p:sp>
        <p:nvSpPr>
          <p:cNvPr id="66" name="Google Shape;66;p12"/>
          <p:cNvSpPr txBox="1">
            <a:spLocks noGrp="1"/>
          </p:cNvSpPr>
          <p:nvPr>
            <p:ph type="title"/>
          </p:nvPr>
        </p:nvSpPr>
        <p:spPr>
          <a:xfrm>
            <a:off x="682328" y="457200"/>
            <a:ext cx="3194943"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7" name="Google Shape;67;p12"/>
          <p:cNvSpPr>
            <a:spLocks noGrp="1"/>
          </p:cNvSpPr>
          <p:nvPr>
            <p:ph type="pic" idx="2"/>
          </p:nvPr>
        </p:nvSpPr>
        <p:spPr>
          <a:xfrm>
            <a:off x="4211340" y="987427"/>
            <a:ext cx="5014913" cy="4873625"/>
          </a:xfrm>
          <a:prstGeom prst="rect">
            <a:avLst/>
          </a:prstGeom>
          <a:noFill/>
          <a:ln>
            <a:noFill/>
          </a:ln>
        </p:spPr>
      </p:sp>
      <p:sp>
        <p:nvSpPr>
          <p:cNvPr id="68" name="Google Shape;68;p12"/>
          <p:cNvSpPr txBox="1">
            <a:spLocks noGrp="1"/>
          </p:cNvSpPr>
          <p:nvPr>
            <p:ph type="body" idx="1"/>
          </p:nvPr>
        </p:nvSpPr>
        <p:spPr>
          <a:xfrm>
            <a:off x="682328" y="2057400"/>
            <a:ext cx="3194943"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9" name="Google Shape;69;p12"/>
          <p:cNvSpPr txBox="1">
            <a:spLocks noGrp="1"/>
          </p:cNvSpPr>
          <p:nvPr>
            <p:ph type="dt" idx="10"/>
          </p:nvPr>
        </p:nvSpPr>
        <p:spPr>
          <a:xfrm>
            <a:off x="681038" y="6356352"/>
            <a:ext cx="222885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0" name="Google Shape;70;p12"/>
          <p:cNvSpPr txBox="1">
            <a:spLocks noGrp="1"/>
          </p:cNvSpPr>
          <p:nvPr>
            <p:ph type="ftr" idx="11"/>
          </p:nvPr>
        </p:nvSpPr>
        <p:spPr>
          <a:xfrm>
            <a:off x="3281363" y="6356352"/>
            <a:ext cx="3343275"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1" name="Google Shape;71;p12"/>
          <p:cNvSpPr txBox="1">
            <a:spLocks noGrp="1"/>
          </p:cNvSpPr>
          <p:nvPr>
            <p:ph type="sldNum" idx="12"/>
          </p:nvPr>
        </p:nvSpPr>
        <p:spPr>
          <a:xfrm>
            <a:off x="6996113" y="6356352"/>
            <a:ext cx="222885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72"/>
        <p:cNvGrpSpPr/>
        <p:nvPr/>
      </p:nvGrpSpPr>
      <p:grpSpPr>
        <a:xfrm>
          <a:off x="0" y="0"/>
          <a:ext cx="0" cy="0"/>
          <a:chOff x="0" y="0"/>
          <a:chExt cx="0" cy="0"/>
        </a:xfrm>
      </p:grpSpPr>
      <p:sp>
        <p:nvSpPr>
          <p:cNvPr id="73" name="Google Shape;73;p13"/>
          <p:cNvSpPr txBox="1">
            <a:spLocks noGrp="1"/>
          </p:cNvSpPr>
          <p:nvPr>
            <p:ph type="title"/>
          </p:nvPr>
        </p:nvSpPr>
        <p:spPr>
          <a:xfrm>
            <a:off x="681038" y="365127"/>
            <a:ext cx="8543925"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4" name="Google Shape;74;p13"/>
          <p:cNvSpPr txBox="1">
            <a:spLocks noGrp="1"/>
          </p:cNvSpPr>
          <p:nvPr>
            <p:ph type="body" idx="1"/>
          </p:nvPr>
        </p:nvSpPr>
        <p:spPr>
          <a:xfrm rot="5400000">
            <a:off x="2777332" y="-270668"/>
            <a:ext cx="4351338" cy="8543925"/>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5" name="Google Shape;75;p13"/>
          <p:cNvSpPr txBox="1">
            <a:spLocks noGrp="1"/>
          </p:cNvSpPr>
          <p:nvPr>
            <p:ph type="dt" idx="10"/>
          </p:nvPr>
        </p:nvSpPr>
        <p:spPr>
          <a:xfrm>
            <a:off x="681038" y="6356352"/>
            <a:ext cx="222885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6" name="Google Shape;76;p13"/>
          <p:cNvSpPr txBox="1">
            <a:spLocks noGrp="1"/>
          </p:cNvSpPr>
          <p:nvPr>
            <p:ph type="ftr" idx="11"/>
          </p:nvPr>
        </p:nvSpPr>
        <p:spPr>
          <a:xfrm>
            <a:off x="3281363" y="6356352"/>
            <a:ext cx="3343275"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7" name="Google Shape;77;p13"/>
          <p:cNvSpPr txBox="1">
            <a:spLocks noGrp="1"/>
          </p:cNvSpPr>
          <p:nvPr>
            <p:ph type="sldNum" idx="12"/>
          </p:nvPr>
        </p:nvSpPr>
        <p:spPr>
          <a:xfrm>
            <a:off x="6996113" y="6356352"/>
            <a:ext cx="222885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78"/>
        <p:cNvGrpSpPr/>
        <p:nvPr/>
      </p:nvGrpSpPr>
      <p:grpSpPr>
        <a:xfrm>
          <a:off x="0" y="0"/>
          <a:ext cx="0" cy="0"/>
          <a:chOff x="0" y="0"/>
          <a:chExt cx="0" cy="0"/>
        </a:xfrm>
      </p:grpSpPr>
      <p:sp>
        <p:nvSpPr>
          <p:cNvPr id="79" name="Google Shape;79;p14"/>
          <p:cNvSpPr txBox="1">
            <a:spLocks noGrp="1"/>
          </p:cNvSpPr>
          <p:nvPr>
            <p:ph type="title"/>
          </p:nvPr>
        </p:nvSpPr>
        <p:spPr>
          <a:xfrm rot="5400000">
            <a:off x="5251054" y="2203054"/>
            <a:ext cx="5811838" cy="2135981"/>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0" name="Google Shape;80;p14"/>
          <p:cNvSpPr txBox="1">
            <a:spLocks noGrp="1"/>
          </p:cNvSpPr>
          <p:nvPr>
            <p:ph type="body" idx="1"/>
          </p:nvPr>
        </p:nvSpPr>
        <p:spPr>
          <a:xfrm rot="5400000">
            <a:off x="917179" y="128984"/>
            <a:ext cx="5811838" cy="6284119"/>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1" name="Google Shape;81;p14"/>
          <p:cNvSpPr txBox="1">
            <a:spLocks noGrp="1"/>
          </p:cNvSpPr>
          <p:nvPr>
            <p:ph type="dt" idx="10"/>
          </p:nvPr>
        </p:nvSpPr>
        <p:spPr>
          <a:xfrm>
            <a:off x="681038" y="6356352"/>
            <a:ext cx="222885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2" name="Google Shape;82;p14"/>
          <p:cNvSpPr txBox="1">
            <a:spLocks noGrp="1"/>
          </p:cNvSpPr>
          <p:nvPr>
            <p:ph type="ftr" idx="11"/>
          </p:nvPr>
        </p:nvSpPr>
        <p:spPr>
          <a:xfrm>
            <a:off x="3281363" y="6356352"/>
            <a:ext cx="3343275"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3" name="Google Shape;83;p14"/>
          <p:cNvSpPr txBox="1">
            <a:spLocks noGrp="1"/>
          </p:cNvSpPr>
          <p:nvPr>
            <p:ph type="sldNum" idx="12"/>
          </p:nvPr>
        </p:nvSpPr>
        <p:spPr>
          <a:xfrm>
            <a:off x="6996113" y="6356352"/>
            <a:ext cx="222885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
        <p:cNvGrpSpPr/>
        <p:nvPr/>
      </p:nvGrpSpPr>
      <p:grpSpPr>
        <a:xfrm>
          <a:off x="0" y="0"/>
          <a:ext cx="0" cy="0"/>
          <a:chOff x="0" y="0"/>
          <a:chExt cx="0" cy="0"/>
        </a:xfrm>
      </p:grpSpPr>
      <p:sp>
        <p:nvSpPr>
          <p:cNvPr id="10" name="Google Shape;10;p3"/>
          <p:cNvSpPr txBox="1">
            <a:spLocks noGrp="1"/>
          </p:cNvSpPr>
          <p:nvPr>
            <p:ph type="title"/>
          </p:nvPr>
        </p:nvSpPr>
        <p:spPr>
          <a:xfrm>
            <a:off x="681038" y="365127"/>
            <a:ext cx="8543925"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1" name="Google Shape;11;p3"/>
          <p:cNvSpPr txBox="1">
            <a:spLocks noGrp="1"/>
          </p:cNvSpPr>
          <p:nvPr>
            <p:ph type="body" idx="1"/>
          </p:nvPr>
        </p:nvSpPr>
        <p:spPr>
          <a:xfrm>
            <a:off x="681038" y="1825625"/>
            <a:ext cx="8543925"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2" name="Google Shape;12;p3"/>
          <p:cNvSpPr txBox="1">
            <a:spLocks noGrp="1"/>
          </p:cNvSpPr>
          <p:nvPr>
            <p:ph type="dt" idx="10"/>
          </p:nvPr>
        </p:nvSpPr>
        <p:spPr>
          <a:xfrm>
            <a:off x="681038" y="6356352"/>
            <a:ext cx="222885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097"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097"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097"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097"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097"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097"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097"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097" b="0" i="0" u="none" strike="noStrike" cap="none">
                <a:solidFill>
                  <a:schemeClr val="dk1"/>
                </a:solidFill>
                <a:latin typeface="Calibri"/>
                <a:ea typeface="Calibri"/>
                <a:cs typeface="Calibri"/>
                <a:sym typeface="Calibri"/>
              </a:defRPr>
            </a:lvl9pPr>
          </a:lstStyle>
          <a:p>
            <a:endParaRPr/>
          </a:p>
        </p:txBody>
      </p:sp>
      <p:sp>
        <p:nvSpPr>
          <p:cNvPr id="13" name="Google Shape;13;p3"/>
          <p:cNvSpPr txBox="1">
            <a:spLocks noGrp="1"/>
          </p:cNvSpPr>
          <p:nvPr>
            <p:ph type="ftr" idx="11"/>
          </p:nvPr>
        </p:nvSpPr>
        <p:spPr>
          <a:xfrm>
            <a:off x="3281363" y="6356352"/>
            <a:ext cx="3343275"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097"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097"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097"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097"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097"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097"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097"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097" b="0" i="0" u="none" strike="noStrike" cap="none">
                <a:solidFill>
                  <a:schemeClr val="dk1"/>
                </a:solidFill>
                <a:latin typeface="Calibri"/>
                <a:ea typeface="Calibri"/>
                <a:cs typeface="Calibri"/>
                <a:sym typeface="Calibri"/>
              </a:defRPr>
            </a:lvl9pPr>
          </a:lstStyle>
          <a:p>
            <a:endParaRPr/>
          </a:p>
        </p:txBody>
      </p:sp>
      <p:sp>
        <p:nvSpPr>
          <p:cNvPr id="14" name="Google Shape;14;p3"/>
          <p:cNvSpPr txBox="1">
            <a:spLocks noGrp="1"/>
          </p:cNvSpPr>
          <p:nvPr>
            <p:ph type="sldNum" idx="12"/>
          </p:nvPr>
        </p:nvSpPr>
        <p:spPr>
          <a:xfrm>
            <a:off x="6996113" y="6356352"/>
            <a:ext cx="222885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13" Type="http://schemas.openxmlformats.org/officeDocument/2006/relationships/image" Target="../media/image11.png"/><Relationship Id="rId3" Type="http://schemas.openxmlformats.org/officeDocument/2006/relationships/image" Target="../media/image1.png"/><Relationship Id="rId7" Type="http://schemas.openxmlformats.org/officeDocument/2006/relationships/image" Target="../media/image5.jpeg"/><Relationship Id="rId12" Type="http://schemas.openxmlformats.org/officeDocument/2006/relationships/image" Target="../media/image10.jpe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jpeg"/><Relationship Id="rId11" Type="http://schemas.openxmlformats.org/officeDocument/2006/relationships/image" Target="../media/image9.png"/><Relationship Id="rId5" Type="http://schemas.openxmlformats.org/officeDocument/2006/relationships/image" Target="../media/image3.jpeg"/><Relationship Id="rId15" Type="http://schemas.openxmlformats.org/officeDocument/2006/relationships/image" Target="../media/image13.png"/><Relationship Id="rId10" Type="http://schemas.openxmlformats.org/officeDocument/2006/relationships/image" Target="../media/image8.jpeg"/><Relationship Id="rId4" Type="http://schemas.openxmlformats.org/officeDocument/2006/relationships/image" Target="../media/image2.jpeg"/><Relationship Id="rId9" Type="http://schemas.openxmlformats.org/officeDocument/2006/relationships/image" Target="../media/image7.png"/><Relationship Id="rId14" Type="http://schemas.openxmlformats.org/officeDocument/2006/relationships/image" Target="../media/image12.png"/></Relationships>
</file>

<file path=ppt/slides/_rels/slide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2.jpeg"/><Relationship Id="rId4"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87"/>
        <p:cNvGrpSpPr/>
        <p:nvPr/>
      </p:nvGrpSpPr>
      <p:grpSpPr>
        <a:xfrm>
          <a:off x="0" y="0"/>
          <a:ext cx="0" cy="0"/>
          <a:chOff x="0" y="0"/>
          <a:chExt cx="0" cy="0"/>
        </a:xfrm>
      </p:grpSpPr>
      <p:sp>
        <p:nvSpPr>
          <p:cNvPr id="112" name="Google Shape;112;p1"/>
          <p:cNvSpPr txBox="1"/>
          <p:nvPr/>
        </p:nvSpPr>
        <p:spPr>
          <a:xfrm>
            <a:off x="6001169" y="1127876"/>
            <a:ext cx="3775604" cy="2123618"/>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1200" b="1" u="sng" dirty="0">
                <a:solidFill>
                  <a:srgbClr val="13113A"/>
                </a:solidFill>
                <a:latin typeface="Arial Rounded MT Bold" panose="020F0704030504030204" pitchFamily="34" charset="0"/>
                <a:ea typeface="Arial Rounded"/>
                <a:cs typeface="Arial Rounded"/>
                <a:sym typeface="Arial Rounded"/>
              </a:rPr>
              <a:t>Charles Darwin, the Galapagos Islands and human evolution </a:t>
            </a:r>
          </a:p>
          <a:p>
            <a:r>
              <a:rPr lang="en-GB" sz="1200" dirty="0">
                <a:solidFill>
                  <a:srgbClr val="13113A"/>
                </a:solidFill>
                <a:latin typeface="Arial Rounded MT Bold" panose="020F0704030504030204" pitchFamily="34" charset="0"/>
              </a:rPr>
              <a:t>Charles Darwin was a famous naturalist who studied finches and tortoises on the Galapagos Islands. He suggested that some species may share a common ancestor and evolve to suit their habitats. Those who cannot adapt to their environment become extinct. He called this process natural selection. Humans have also gone through stages of evolution, evolving from primates to Homo sapiens. </a:t>
            </a:r>
            <a:endParaRPr lang="en-GB" sz="1200" b="1" dirty="0">
              <a:solidFill>
                <a:srgbClr val="13113A"/>
              </a:solidFill>
              <a:latin typeface="Arial Rounded MT Bold" panose="020F0704030504030204" pitchFamily="34" charset="0"/>
              <a:sym typeface="Arial Rounded"/>
            </a:endParaRPr>
          </a:p>
        </p:txBody>
      </p:sp>
      <p:sp>
        <p:nvSpPr>
          <p:cNvPr id="89" name="Google Shape;89;p1"/>
          <p:cNvSpPr/>
          <p:nvPr/>
        </p:nvSpPr>
        <p:spPr>
          <a:xfrm>
            <a:off x="135987" y="1133588"/>
            <a:ext cx="2639201" cy="215295"/>
          </a:xfrm>
          <a:prstGeom prst="roundRect">
            <a:avLst>
              <a:gd name="adj" fmla="val 16667"/>
            </a:avLst>
          </a:prstGeom>
          <a:solidFill>
            <a:srgbClr val="14103A"/>
          </a:solidFill>
          <a:ln w="12700" cap="flat" cmpd="sng">
            <a:solidFill>
              <a:srgbClr val="14103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1200" b="1" i="0" u="none" strike="noStrike" cap="none" dirty="0">
                <a:solidFill>
                  <a:schemeClr val="bg1"/>
                </a:solidFill>
                <a:latin typeface="Arial Rounded MT Bold" panose="020F0704030504030204" pitchFamily="34" charset="0"/>
                <a:ea typeface="Arial Rounded"/>
                <a:cs typeface="Arial Rounded"/>
                <a:sym typeface="Arial Rounded"/>
              </a:rPr>
              <a:t>Lesson Sequence</a:t>
            </a:r>
            <a:endParaRPr dirty="0">
              <a:solidFill>
                <a:schemeClr val="bg1"/>
              </a:solidFill>
              <a:latin typeface="Arial Rounded MT Bold" panose="020F0704030504030204" pitchFamily="34" charset="0"/>
            </a:endParaRPr>
          </a:p>
        </p:txBody>
      </p:sp>
      <p:sp>
        <p:nvSpPr>
          <p:cNvPr id="92" name="Google Shape;92;p1"/>
          <p:cNvSpPr/>
          <p:nvPr/>
        </p:nvSpPr>
        <p:spPr>
          <a:xfrm>
            <a:off x="5939563" y="1052124"/>
            <a:ext cx="3837210" cy="2778456"/>
          </a:xfrm>
          <a:prstGeom prst="roundRect">
            <a:avLst>
              <a:gd name="adj" fmla="val 1399"/>
            </a:avLst>
          </a:prstGeom>
          <a:noFill/>
          <a:ln w="19050" cap="flat" cmpd="sng">
            <a:solidFill>
              <a:srgbClr val="14103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097" b="0" i="0" u="none" strike="noStrike" cap="none">
              <a:solidFill>
                <a:srgbClr val="13113A"/>
              </a:solidFill>
              <a:latin typeface="Arial Rounded MT Bold" panose="020F0704030504030204" pitchFamily="34" charset="0"/>
              <a:ea typeface="Calibri"/>
              <a:cs typeface="Calibri"/>
              <a:sym typeface="Calibri"/>
            </a:endParaRPr>
          </a:p>
        </p:txBody>
      </p:sp>
      <p:sp>
        <p:nvSpPr>
          <p:cNvPr id="93" name="Google Shape;93;p1"/>
          <p:cNvSpPr txBox="1"/>
          <p:nvPr/>
        </p:nvSpPr>
        <p:spPr>
          <a:xfrm>
            <a:off x="6760820" y="6650038"/>
            <a:ext cx="2957855" cy="215444"/>
          </a:xfrm>
          <a:prstGeom prst="rect">
            <a:avLst/>
          </a:prstGeom>
          <a:noFill/>
          <a:ln>
            <a:noFill/>
          </a:ln>
        </p:spPr>
        <p:txBody>
          <a:bodyPr spcFirstLastPara="1" wrap="square" lIns="91425" tIns="45700" rIns="91425" bIns="45700" anchor="t" anchorCtr="0">
            <a:spAutoFit/>
          </a:bodyPr>
          <a:lstStyle/>
          <a:p>
            <a:pPr marL="0" marR="0" lvl="0" indent="0" algn="r" rtl="0">
              <a:spcBef>
                <a:spcPts val="0"/>
              </a:spcBef>
              <a:spcAft>
                <a:spcPts val="0"/>
              </a:spcAft>
              <a:buNone/>
            </a:pPr>
            <a:r>
              <a:rPr lang="en-GB" sz="800" b="1" i="0" u="none" strike="noStrike" cap="none" dirty="0">
                <a:solidFill>
                  <a:srgbClr val="13113A"/>
                </a:solidFill>
                <a:latin typeface="Arial Rounded MT Bold" panose="020F0704030504030204" pitchFamily="34" charset="0"/>
                <a:ea typeface="Arial Rounded"/>
                <a:cs typeface="Arial Rounded"/>
                <a:sym typeface="Arial Rounded"/>
              </a:rPr>
              <a:t>Developing Experts Copyright 2025 All Rights Reserved</a:t>
            </a:r>
            <a:endParaRPr dirty="0">
              <a:solidFill>
                <a:srgbClr val="13113A"/>
              </a:solidFill>
              <a:latin typeface="Arial Rounded MT Bold" panose="020F0704030504030204" pitchFamily="34" charset="0"/>
            </a:endParaRPr>
          </a:p>
        </p:txBody>
      </p:sp>
      <p:pic>
        <p:nvPicPr>
          <p:cNvPr id="94" name="Google Shape;94;p1" descr="A blue square with white letters&#10;&#10;Description automatically generated"/>
          <p:cNvPicPr preferRelativeResize="0"/>
          <p:nvPr/>
        </p:nvPicPr>
        <p:blipFill rotWithShape="1">
          <a:blip r:embed="rId3" cstate="print">
            <a:alphaModFix/>
            <a:extLst>
              <a:ext uri="{28A0092B-C50C-407E-A947-70E740481C1C}">
                <a14:useLocalDpi xmlns:a14="http://schemas.microsoft.com/office/drawing/2010/main"/>
              </a:ext>
            </a:extLst>
          </a:blip>
          <a:srcRect/>
          <a:stretch/>
        </p:blipFill>
        <p:spPr>
          <a:xfrm>
            <a:off x="153988" y="68126"/>
            <a:ext cx="812800" cy="819150"/>
          </a:xfrm>
          <a:prstGeom prst="rect">
            <a:avLst/>
          </a:prstGeom>
          <a:noFill/>
          <a:ln>
            <a:noFill/>
          </a:ln>
        </p:spPr>
      </p:pic>
      <p:sp>
        <p:nvSpPr>
          <p:cNvPr id="95" name="Google Shape;95;p1"/>
          <p:cNvSpPr txBox="1"/>
          <p:nvPr/>
        </p:nvSpPr>
        <p:spPr>
          <a:xfrm>
            <a:off x="966788" y="183861"/>
            <a:ext cx="7136688" cy="615553"/>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600" b="1" i="0" u="none" strike="noStrike" cap="none" dirty="0">
                <a:solidFill>
                  <a:srgbClr val="13113A"/>
                </a:solidFill>
                <a:latin typeface="Arial Rounded MT Bold" panose="020F0704030504030204" pitchFamily="34" charset="0"/>
                <a:ea typeface="Arial Rounded"/>
                <a:cs typeface="Arial Rounded"/>
                <a:sym typeface="Arial Rounded"/>
              </a:rPr>
              <a:t>Knowledge Organiser </a:t>
            </a:r>
            <a:endParaRPr dirty="0">
              <a:solidFill>
                <a:srgbClr val="13113A"/>
              </a:solidFill>
              <a:latin typeface="Arial Rounded MT Bold" panose="020F0704030504030204" pitchFamily="34" charset="0"/>
            </a:endParaRPr>
          </a:p>
          <a:p>
            <a:pPr marL="0" marR="0" lvl="0" indent="0" algn="l" rtl="0">
              <a:spcBef>
                <a:spcPts val="0"/>
              </a:spcBef>
              <a:spcAft>
                <a:spcPts val="0"/>
              </a:spcAft>
              <a:buNone/>
            </a:pPr>
            <a:r>
              <a:rPr lang="en-GB" sz="1800" b="1" i="0" u="none" strike="noStrike" cap="none" dirty="0">
                <a:solidFill>
                  <a:srgbClr val="13113A"/>
                </a:solidFill>
                <a:latin typeface="Arial Rounded MT Bold" panose="020F0704030504030204" pitchFamily="34" charset="0"/>
                <a:ea typeface="Arial Rounded"/>
                <a:cs typeface="Arial Rounded"/>
                <a:sym typeface="Arial Rounded"/>
              </a:rPr>
              <a:t>Year 6 – Evolution &amp; Inheritance </a:t>
            </a:r>
            <a:endParaRPr sz="1800" b="1" i="0" u="none" strike="noStrike" cap="none" dirty="0">
              <a:solidFill>
                <a:srgbClr val="13113A"/>
              </a:solidFill>
              <a:latin typeface="Arial Rounded MT Bold" panose="020F0704030504030204" pitchFamily="34" charset="0"/>
              <a:ea typeface="Arial Rounded"/>
              <a:cs typeface="Arial Rounded"/>
              <a:sym typeface="Arial Rounded"/>
            </a:endParaRPr>
          </a:p>
        </p:txBody>
      </p:sp>
      <p:cxnSp>
        <p:nvCxnSpPr>
          <p:cNvPr id="96" name="Google Shape;96;p1"/>
          <p:cNvCxnSpPr/>
          <p:nvPr/>
        </p:nvCxnSpPr>
        <p:spPr>
          <a:xfrm>
            <a:off x="113464" y="970871"/>
            <a:ext cx="9679070" cy="0"/>
          </a:xfrm>
          <a:prstGeom prst="straightConnector1">
            <a:avLst/>
          </a:prstGeom>
          <a:noFill/>
          <a:ln w="28575" cap="flat" cmpd="sng">
            <a:solidFill>
              <a:srgbClr val="130E3C"/>
            </a:solidFill>
            <a:prstDash val="solid"/>
            <a:miter lim="800000"/>
            <a:headEnd type="none" w="sm" len="sm"/>
            <a:tailEnd type="none" w="sm" len="sm"/>
          </a:ln>
        </p:spPr>
      </p:cxnSp>
      <p:sp>
        <p:nvSpPr>
          <p:cNvPr id="97" name="Google Shape;97;p1"/>
          <p:cNvSpPr txBox="1"/>
          <p:nvPr/>
        </p:nvSpPr>
        <p:spPr>
          <a:xfrm>
            <a:off x="786528" y="2307023"/>
            <a:ext cx="2029900" cy="46162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200" i="0" u="none" strike="noStrike" cap="none" dirty="0">
                <a:solidFill>
                  <a:srgbClr val="13113A"/>
                </a:solidFill>
                <a:latin typeface="Arial Rounded MT Bold" panose="020F0704030504030204" pitchFamily="34" charset="0"/>
                <a:ea typeface="Arial Rounded"/>
                <a:cs typeface="Arial Rounded"/>
                <a:sym typeface="Arial Rounded"/>
              </a:rPr>
              <a:t>2. Learn about animal adaptations </a:t>
            </a:r>
            <a:endParaRPr dirty="0">
              <a:solidFill>
                <a:srgbClr val="13113A"/>
              </a:solidFill>
              <a:latin typeface="Arial Rounded MT Bold" panose="020F0704030504030204" pitchFamily="34" charset="0"/>
            </a:endParaRPr>
          </a:p>
        </p:txBody>
      </p:sp>
      <p:sp>
        <p:nvSpPr>
          <p:cNvPr id="98" name="Google Shape;98;p1"/>
          <p:cNvSpPr/>
          <p:nvPr/>
        </p:nvSpPr>
        <p:spPr>
          <a:xfrm>
            <a:off x="110797" y="2279141"/>
            <a:ext cx="2661724" cy="725509"/>
          </a:xfrm>
          <a:prstGeom prst="roundRect">
            <a:avLst>
              <a:gd name="adj" fmla="val 3922"/>
            </a:avLst>
          </a:prstGeom>
          <a:noFill/>
          <a:ln w="28575" cap="flat" cmpd="sng">
            <a:solidFill>
              <a:srgbClr val="14103A"/>
            </a:solidFill>
            <a:prstDash val="dash"/>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097">
              <a:solidFill>
                <a:srgbClr val="13113A"/>
              </a:solidFill>
              <a:latin typeface="Arial Rounded MT Bold" panose="020F0704030504030204" pitchFamily="34" charset="0"/>
              <a:ea typeface="Calibri"/>
              <a:cs typeface="Calibri"/>
              <a:sym typeface="Calibri"/>
            </a:endParaRPr>
          </a:p>
        </p:txBody>
      </p:sp>
      <p:sp>
        <p:nvSpPr>
          <p:cNvPr id="99" name="Google Shape;99;p1"/>
          <p:cNvSpPr txBox="1"/>
          <p:nvPr/>
        </p:nvSpPr>
        <p:spPr>
          <a:xfrm>
            <a:off x="766148" y="1520384"/>
            <a:ext cx="2098234" cy="64629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200" dirty="0">
                <a:solidFill>
                  <a:srgbClr val="13113A"/>
                </a:solidFill>
                <a:latin typeface="Arial Rounded MT Bold" panose="020F0704030504030204" pitchFamily="34" charset="0"/>
                <a:ea typeface="Arial Rounded"/>
                <a:cs typeface="Arial Rounded"/>
                <a:sym typeface="Arial Rounded"/>
              </a:rPr>
              <a:t>1. Understand how offspring vary and are not identical to their parents </a:t>
            </a:r>
            <a:endParaRPr dirty="0">
              <a:solidFill>
                <a:srgbClr val="13113A"/>
              </a:solidFill>
              <a:latin typeface="Arial Rounded MT Bold" panose="020F0704030504030204" pitchFamily="34" charset="0"/>
            </a:endParaRPr>
          </a:p>
        </p:txBody>
      </p:sp>
      <p:sp>
        <p:nvSpPr>
          <p:cNvPr id="100" name="Google Shape;100;p1"/>
          <p:cNvSpPr/>
          <p:nvPr/>
        </p:nvSpPr>
        <p:spPr>
          <a:xfrm>
            <a:off x="108846" y="1468362"/>
            <a:ext cx="2661724" cy="714757"/>
          </a:xfrm>
          <a:prstGeom prst="roundRect">
            <a:avLst>
              <a:gd name="adj" fmla="val 6605"/>
            </a:avLst>
          </a:prstGeom>
          <a:noFill/>
          <a:ln w="28575" cap="flat" cmpd="sng">
            <a:solidFill>
              <a:srgbClr val="14103A"/>
            </a:solidFill>
            <a:prstDash val="dash"/>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097">
              <a:solidFill>
                <a:srgbClr val="13113A"/>
              </a:solidFill>
              <a:latin typeface="Arial Rounded MT Bold" panose="020F0704030504030204" pitchFamily="34" charset="0"/>
              <a:ea typeface="Calibri"/>
              <a:cs typeface="Calibri"/>
              <a:sym typeface="Calibri"/>
            </a:endParaRPr>
          </a:p>
        </p:txBody>
      </p:sp>
      <p:sp>
        <p:nvSpPr>
          <p:cNvPr id="101" name="Google Shape;101;p1"/>
          <p:cNvSpPr txBox="1"/>
          <p:nvPr/>
        </p:nvSpPr>
        <p:spPr>
          <a:xfrm>
            <a:off x="792474" y="3173469"/>
            <a:ext cx="1985595" cy="46162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200" dirty="0">
                <a:solidFill>
                  <a:srgbClr val="13113A"/>
                </a:solidFill>
                <a:latin typeface="Arial Rounded MT Bold" panose="020F0704030504030204" pitchFamily="34" charset="0"/>
                <a:ea typeface="Arial Rounded"/>
                <a:cs typeface="Arial Rounded"/>
                <a:sym typeface="Arial Rounded"/>
              </a:rPr>
              <a:t>3. Learn about plant adaptations </a:t>
            </a:r>
            <a:endParaRPr dirty="0">
              <a:solidFill>
                <a:srgbClr val="13113A"/>
              </a:solidFill>
              <a:latin typeface="Arial Rounded MT Bold" panose="020F0704030504030204" pitchFamily="34" charset="0"/>
            </a:endParaRPr>
          </a:p>
        </p:txBody>
      </p:sp>
      <p:sp>
        <p:nvSpPr>
          <p:cNvPr id="102" name="Google Shape;102;p1"/>
          <p:cNvSpPr txBox="1"/>
          <p:nvPr/>
        </p:nvSpPr>
        <p:spPr>
          <a:xfrm>
            <a:off x="786528" y="3973717"/>
            <a:ext cx="1996702" cy="46162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200" dirty="0">
                <a:solidFill>
                  <a:srgbClr val="13113A"/>
                </a:solidFill>
                <a:latin typeface="Arial Rounded MT Bold" panose="020F0704030504030204" pitchFamily="34" charset="0"/>
                <a:ea typeface="Arial Rounded"/>
                <a:cs typeface="Arial Rounded"/>
                <a:sym typeface="Arial Rounded"/>
              </a:rPr>
              <a:t>4. Explore what we can learn from fossils </a:t>
            </a:r>
            <a:endParaRPr dirty="0">
              <a:solidFill>
                <a:srgbClr val="13113A"/>
              </a:solidFill>
              <a:latin typeface="Arial Rounded MT Bold" panose="020F0704030504030204" pitchFamily="34" charset="0"/>
            </a:endParaRPr>
          </a:p>
        </p:txBody>
      </p:sp>
      <p:sp>
        <p:nvSpPr>
          <p:cNvPr id="103" name="Google Shape;103;p1"/>
          <p:cNvSpPr/>
          <p:nvPr/>
        </p:nvSpPr>
        <p:spPr>
          <a:xfrm>
            <a:off x="113464" y="3978658"/>
            <a:ext cx="2661724" cy="712705"/>
          </a:xfrm>
          <a:prstGeom prst="roundRect">
            <a:avLst>
              <a:gd name="adj" fmla="val 4325"/>
            </a:avLst>
          </a:prstGeom>
          <a:noFill/>
          <a:ln w="28575" cap="flat" cmpd="sng">
            <a:solidFill>
              <a:srgbClr val="14103A"/>
            </a:solidFill>
            <a:prstDash val="dash"/>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097">
              <a:solidFill>
                <a:srgbClr val="13113A"/>
              </a:solidFill>
              <a:latin typeface="Arial Rounded MT Bold" panose="020F0704030504030204" pitchFamily="34" charset="0"/>
              <a:ea typeface="Calibri"/>
              <a:cs typeface="Calibri"/>
              <a:sym typeface="Calibri"/>
            </a:endParaRPr>
          </a:p>
        </p:txBody>
      </p:sp>
      <p:sp>
        <p:nvSpPr>
          <p:cNvPr id="104" name="Google Shape;104;p1"/>
          <p:cNvSpPr txBox="1"/>
          <p:nvPr/>
        </p:nvSpPr>
        <p:spPr>
          <a:xfrm>
            <a:off x="786528" y="4852386"/>
            <a:ext cx="1883029" cy="64629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200" dirty="0">
                <a:solidFill>
                  <a:srgbClr val="13113A"/>
                </a:solidFill>
                <a:latin typeface="Arial Rounded MT Bold" panose="020F0704030504030204" pitchFamily="34" charset="0"/>
                <a:ea typeface="Arial Rounded"/>
                <a:cs typeface="Arial Rounded"/>
                <a:sym typeface="Arial Rounded"/>
              </a:rPr>
              <a:t>5. Explore the theory of evolution by natural selection </a:t>
            </a:r>
            <a:endParaRPr dirty="0">
              <a:solidFill>
                <a:srgbClr val="13113A"/>
              </a:solidFill>
              <a:latin typeface="Arial Rounded MT Bold" panose="020F0704030504030204" pitchFamily="34" charset="0"/>
            </a:endParaRPr>
          </a:p>
        </p:txBody>
      </p:sp>
      <p:sp>
        <p:nvSpPr>
          <p:cNvPr id="105" name="Google Shape;105;p1"/>
          <p:cNvSpPr/>
          <p:nvPr/>
        </p:nvSpPr>
        <p:spPr>
          <a:xfrm>
            <a:off x="113464" y="4819253"/>
            <a:ext cx="2661724" cy="743840"/>
          </a:xfrm>
          <a:prstGeom prst="roundRect">
            <a:avLst>
              <a:gd name="adj" fmla="val 4236"/>
            </a:avLst>
          </a:prstGeom>
          <a:noFill/>
          <a:ln w="28575" cap="flat" cmpd="sng">
            <a:solidFill>
              <a:srgbClr val="14103A"/>
            </a:solidFill>
            <a:prstDash val="dash"/>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097">
              <a:solidFill>
                <a:srgbClr val="13113A"/>
              </a:solidFill>
              <a:latin typeface="Arial Rounded MT Bold" panose="020F0704030504030204" pitchFamily="34" charset="0"/>
              <a:ea typeface="Calibri"/>
              <a:cs typeface="Calibri"/>
              <a:sym typeface="Calibri"/>
            </a:endParaRPr>
          </a:p>
        </p:txBody>
      </p:sp>
      <p:sp>
        <p:nvSpPr>
          <p:cNvPr id="106" name="Google Shape;106;p1"/>
          <p:cNvSpPr txBox="1"/>
          <p:nvPr/>
        </p:nvSpPr>
        <p:spPr>
          <a:xfrm>
            <a:off x="803488" y="5759434"/>
            <a:ext cx="1908596" cy="46162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200" dirty="0">
                <a:solidFill>
                  <a:srgbClr val="13113A"/>
                </a:solidFill>
                <a:latin typeface="Arial Rounded MT Bold" panose="020F0704030504030204" pitchFamily="34" charset="0"/>
                <a:ea typeface="Arial Rounded"/>
                <a:cs typeface="Arial Rounded"/>
                <a:sym typeface="Arial Rounded"/>
              </a:rPr>
              <a:t>6. Explore human evolution </a:t>
            </a:r>
            <a:endParaRPr dirty="0">
              <a:solidFill>
                <a:srgbClr val="13113A"/>
              </a:solidFill>
              <a:latin typeface="Arial Rounded MT Bold" panose="020F0704030504030204" pitchFamily="34" charset="0"/>
            </a:endParaRPr>
          </a:p>
        </p:txBody>
      </p:sp>
      <p:sp>
        <p:nvSpPr>
          <p:cNvPr id="107" name="Google Shape;107;p1"/>
          <p:cNvSpPr/>
          <p:nvPr/>
        </p:nvSpPr>
        <p:spPr>
          <a:xfrm>
            <a:off x="113464" y="5672822"/>
            <a:ext cx="2661724" cy="812368"/>
          </a:xfrm>
          <a:prstGeom prst="roundRect">
            <a:avLst>
              <a:gd name="adj" fmla="val 4020"/>
            </a:avLst>
          </a:prstGeom>
          <a:noFill/>
          <a:ln w="28575" cap="flat" cmpd="sng">
            <a:solidFill>
              <a:srgbClr val="14103A"/>
            </a:solidFill>
            <a:prstDash val="dash"/>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097">
              <a:solidFill>
                <a:srgbClr val="13113A"/>
              </a:solidFill>
              <a:latin typeface="Arial Rounded MT Bold" panose="020F0704030504030204" pitchFamily="34" charset="0"/>
              <a:ea typeface="Calibri"/>
              <a:cs typeface="Calibri"/>
              <a:sym typeface="Calibri"/>
            </a:endParaRPr>
          </a:p>
        </p:txBody>
      </p:sp>
      <p:sp>
        <p:nvSpPr>
          <p:cNvPr id="108" name="Google Shape;108;p1"/>
          <p:cNvSpPr txBox="1"/>
          <p:nvPr/>
        </p:nvSpPr>
        <p:spPr>
          <a:xfrm>
            <a:off x="4834596" y="492370"/>
            <a:ext cx="4513953" cy="430847"/>
          </a:xfrm>
          <a:prstGeom prst="rect">
            <a:avLst/>
          </a:prstGeom>
          <a:noFill/>
          <a:ln>
            <a:noFill/>
          </a:ln>
        </p:spPr>
        <p:txBody>
          <a:bodyPr spcFirstLastPara="1" wrap="square" lIns="91425" tIns="45700" rIns="91425" bIns="45700" anchor="t" anchorCtr="0">
            <a:spAutoFit/>
          </a:bodyPr>
          <a:lstStyle/>
          <a:p>
            <a:r>
              <a:rPr lang="en-GB" sz="1100" b="1" dirty="0">
                <a:solidFill>
                  <a:srgbClr val="13113A"/>
                </a:solidFill>
                <a:latin typeface="Arial Rounded MT Bold" panose="020F0704030504030204" pitchFamily="34" charset="0"/>
              </a:rPr>
              <a:t>Careers connected to Evolution and Inheritance: </a:t>
            </a:r>
            <a:r>
              <a:rPr lang="en-GB" sz="1100" dirty="0">
                <a:solidFill>
                  <a:srgbClr val="13113A"/>
                </a:solidFill>
                <a:latin typeface="Arial Rounded MT Bold" panose="020F0704030504030204" pitchFamily="34" charset="0"/>
              </a:rPr>
              <a:t>geneticist, DNA analyst, biological Researcher, conservationist </a:t>
            </a:r>
          </a:p>
        </p:txBody>
      </p:sp>
      <p:sp>
        <p:nvSpPr>
          <p:cNvPr id="109" name="Google Shape;109;p1"/>
          <p:cNvSpPr txBox="1"/>
          <p:nvPr/>
        </p:nvSpPr>
        <p:spPr>
          <a:xfrm>
            <a:off x="2863294" y="1076905"/>
            <a:ext cx="3055619" cy="5632271"/>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1200" b="1" u="sng" dirty="0">
                <a:solidFill>
                  <a:srgbClr val="13113A"/>
                </a:solidFill>
                <a:latin typeface="Arial Rounded MT Bold" panose="020F0704030504030204" pitchFamily="34" charset="0"/>
                <a:sym typeface="Arial Rounded"/>
              </a:rPr>
              <a:t>Characteristics and variation </a:t>
            </a:r>
          </a:p>
          <a:p>
            <a:pPr algn="ctr"/>
            <a:r>
              <a:rPr lang="en-GB" sz="1200" dirty="0">
                <a:solidFill>
                  <a:srgbClr val="13113A"/>
                </a:solidFill>
                <a:latin typeface="Arial Rounded MT Bold" panose="020F0704030504030204" pitchFamily="34" charset="0"/>
              </a:rPr>
              <a:t>A characteristic describes how something looks or how it behaves. Characteristics can be passed on from parents to their offspring, meaning that they can be inherited. They can include hair colour, eye colour and height. Environmental factors can also affect a person’s characteristics </a:t>
            </a:r>
          </a:p>
          <a:p>
            <a:pPr marL="0" marR="0" lvl="0" indent="0" algn="ctr" rtl="0">
              <a:spcBef>
                <a:spcPts val="0"/>
              </a:spcBef>
              <a:spcAft>
                <a:spcPts val="0"/>
              </a:spcAft>
              <a:buNone/>
            </a:pPr>
            <a:endParaRPr lang="en-GB" sz="1200" b="1" u="sng" dirty="0">
              <a:solidFill>
                <a:srgbClr val="13113A"/>
              </a:solidFill>
              <a:latin typeface="Arial Rounded MT Bold" panose="020F0704030504030204" pitchFamily="34" charset="0"/>
              <a:sym typeface="Arial Rounded"/>
            </a:endParaRPr>
          </a:p>
          <a:p>
            <a:pPr marL="0" marR="0" lvl="0" indent="0" algn="ctr" rtl="0">
              <a:spcBef>
                <a:spcPts val="0"/>
              </a:spcBef>
              <a:spcAft>
                <a:spcPts val="0"/>
              </a:spcAft>
              <a:buNone/>
            </a:pPr>
            <a:endParaRPr lang="en-GB" sz="1200" b="1" u="sng" dirty="0">
              <a:solidFill>
                <a:srgbClr val="13113A"/>
              </a:solidFill>
              <a:latin typeface="Arial Rounded MT Bold" panose="020F0704030504030204" pitchFamily="34" charset="0"/>
              <a:sym typeface="Arial Rounded"/>
            </a:endParaRPr>
          </a:p>
          <a:p>
            <a:pPr marL="0" marR="0" lvl="0" indent="0" algn="ctr" rtl="0">
              <a:spcBef>
                <a:spcPts val="0"/>
              </a:spcBef>
              <a:spcAft>
                <a:spcPts val="0"/>
              </a:spcAft>
              <a:buNone/>
            </a:pPr>
            <a:endParaRPr lang="en-GB" sz="1200" b="1" u="sng" dirty="0">
              <a:solidFill>
                <a:srgbClr val="13113A"/>
              </a:solidFill>
              <a:latin typeface="Arial Rounded MT Bold" panose="020F0704030504030204" pitchFamily="34" charset="0"/>
              <a:sym typeface="Arial Rounded"/>
            </a:endParaRPr>
          </a:p>
          <a:p>
            <a:pPr marL="0" marR="0" lvl="0" indent="0" algn="ctr" rtl="0">
              <a:spcBef>
                <a:spcPts val="0"/>
              </a:spcBef>
              <a:spcAft>
                <a:spcPts val="0"/>
              </a:spcAft>
              <a:buNone/>
            </a:pPr>
            <a:endParaRPr lang="en-GB" sz="1200" b="1" u="sng" dirty="0">
              <a:solidFill>
                <a:srgbClr val="13113A"/>
              </a:solidFill>
              <a:latin typeface="Arial Rounded MT Bold" panose="020F0704030504030204" pitchFamily="34" charset="0"/>
              <a:sym typeface="Arial Rounded"/>
            </a:endParaRPr>
          </a:p>
          <a:p>
            <a:pPr marL="0" marR="0" lvl="0" indent="0" algn="ctr" rtl="0">
              <a:spcBef>
                <a:spcPts val="0"/>
              </a:spcBef>
              <a:spcAft>
                <a:spcPts val="0"/>
              </a:spcAft>
              <a:buNone/>
            </a:pPr>
            <a:endParaRPr lang="en-GB" sz="1200" b="1" u="sng" dirty="0">
              <a:solidFill>
                <a:srgbClr val="13113A"/>
              </a:solidFill>
              <a:latin typeface="Arial Rounded MT Bold" panose="020F0704030504030204" pitchFamily="34" charset="0"/>
              <a:sym typeface="Arial Rounded"/>
            </a:endParaRPr>
          </a:p>
          <a:p>
            <a:pPr marL="0" marR="0" lvl="0" indent="0" algn="ctr" rtl="0">
              <a:spcBef>
                <a:spcPts val="0"/>
              </a:spcBef>
              <a:spcAft>
                <a:spcPts val="0"/>
              </a:spcAft>
              <a:buNone/>
            </a:pPr>
            <a:br>
              <a:rPr lang="en-GB" sz="1200" b="1" u="sng" dirty="0">
                <a:solidFill>
                  <a:srgbClr val="13113A"/>
                </a:solidFill>
                <a:latin typeface="Arial Rounded MT Bold" panose="020F0704030504030204" pitchFamily="34" charset="0"/>
                <a:sym typeface="Arial Rounded"/>
              </a:rPr>
            </a:br>
            <a:r>
              <a:rPr lang="en-GB" sz="1200" b="1" u="sng" dirty="0">
                <a:solidFill>
                  <a:srgbClr val="13113A"/>
                </a:solidFill>
                <a:latin typeface="Arial Rounded MT Bold" panose="020F0704030504030204" pitchFamily="34" charset="0"/>
                <a:sym typeface="Arial Rounded"/>
              </a:rPr>
              <a:t>Adaptations</a:t>
            </a:r>
          </a:p>
          <a:p>
            <a:r>
              <a:rPr lang="en-GB" sz="1200" dirty="0">
                <a:solidFill>
                  <a:srgbClr val="13113A"/>
                </a:solidFill>
                <a:latin typeface="Arial Rounded MT Bold" panose="020F0704030504030204" pitchFamily="34" charset="0"/>
              </a:rPr>
              <a:t>Plants and animals have numerous adaptations which help them to survive in their habitats. </a:t>
            </a:r>
          </a:p>
          <a:p>
            <a:pPr marL="171450" indent="-171450">
              <a:buFont typeface="Arial" panose="020B0604020202020204" pitchFamily="34" charset="0"/>
              <a:buChar char="•"/>
            </a:pPr>
            <a:r>
              <a:rPr lang="en-GB" sz="1200" dirty="0">
                <a:solidFill>
                  <a:srgbClr val="13113A"/>
                </a:solidFill>
                <a:latin typeface="Arial Rounded MT Bold" panose="020F0704030504030204" pitchFamily="34" charset="0"/>
              </a:rPr>
              <a:t>Camels have humps to store food, two rows of eyelashes and small slits for nostrils </a:t>
            </a:r>
          </a:p>
          <a:p>
            <a:pPr marL="171450" indent="-171450">
              <a:buFont typeface="Arial" panose="020B0604020202020204" pitchFamily="34" charset="0"/>
              <a:buChar char="•"/>
            </a:pPr>
            <a:r>
              <a:rPr lang="en-GB" sz="1200" dirty="0">
                <a:solidFill>
                  <a:srgbClr val="13113A"/>
                </a:solidFill>
                <a:latin typeface="Arial Rounded MT Bold" panose="020F0704030504030204" pitchFamily="34" charset="0"/>
              </a:rPr>
              <a:t>Epiphytes are plants which can grow on the surface of another plant </a:t>
            </a:r>
          </a:p>
          <a:p>
            <a:pPr marL="171450" indent="-171450">
              <a:buFont typeface="Arial" panose="020B0604020202020204" pitchFamily="34" charset="0"/>
              <a:buChar char="•"/>
            </a:pPr>
            <a:r>
              <a:rPr lang="en-GB" sz="1200" dirty="0">
                <a:solidFill>
                  <a:srgbClr val="13113A"/>
                </a:solidFill>
                <a:latin typeface="Arial Rounded MT Bold" panose="020F0704030504030204" pitchFamily="34" charset="0"/>
              </a:rPr>
              <a:t>Some plants contain toxic minerals to protect themselves from predators </a:t>
            </a:r>
          </a:p>
          <a:p>
            <a:pPr marL="171450" indent="-171450">
              <a:buFont typeface="Arial" panose="020B0604020202020204" pitchFamily="34" charset="0"/>
              <a:buChar char="•"/>
            </a:pPr>
            <a:r>
              <a:rPr lang="en-GB" sz="1200" dirty="0">
                <a:solidFill>
                  <a:srgbClr val="13113A"/>
                </a:solidFill>
                <a:latin typeface="Arial Rounded MT Bold" panose="020F0704030504030204" pitchFamily="34" charset="0"/>
              </a:rPr>
              <a:t>Other plants can store water, trap insects and smother other plants </a:t>
            </a:r>
          </a:p>
          <a:p>
            <a:pPr marR="0" lvl="0" algn="ctr" rtl="0">
              <a:spcBef>
                <a:spcPts val="0"/>
              </a:spcBef>
              <a:spcAft>
                <a:spcPts val="0"/>
              </a:spcAft>
            </a:pPr>
            <a:r>
              <a:rPr lang="en-GB" sz="1200" b="1" dirty="0">
                <a:solidFill>
                  <a:srgbClr val="13113A"/>
                </a:solidFill>
                <a:latin typeface="Arial Rounded MT Bold" panose="020F0704030504030204" pitchFamily="34" charset="0"/>
                <a:sym typeface="Arial Rounded"/>
              </a:rPr>
              <a:t>  </a:t>
            </a:r>
            <a:endParaRPr dirty="0">
              <a:solidFill>
                <a:srgbClr val="13113A"/>
              </a:solidFill>
              <a:latin typeface="Arial Rounded MT Bold" panose="020F0704030504030204" pitchFamily="34" charset="0"/>
            </a:endParaRPr>
          </a:p>
        </p:txBody>
      </p:sp>
      <p:sp>
        <p:nvSpPr>
          <p:cNvPr id="110" name="Google Shape;110;p1"/>
          <p:cNvSpPr/>
          <p:nvPr/>
        </p:nvSpPr>
        <p:spPr>
          <a:xfrm>
            <a:off x="2899454" y="1076905"/>
            <a:ext cx="2960045" cy="5430719"/>
          </a:xfrm>
          <a:prstGeom prst="roundRect">
            <a:avLst>
              <a:gd name="adj" fmla="val 2023"/>
            </a:avLst>
          </a:prstGeom>
          <a:noFill/>
          <a:ln w="19050" cap="flat" cmpd="sng">
            <a:solidFill>
              <a:srgbClr val="14103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097">
              <a:solidFill>
                <a:srgbClr val="13113A"/>
              </a:solidFill>
              <a:latin typeface="Arial Rounded MT Bold" panose="020F0704030504030204" pitchFamily="34" charset="0"/>
              <a:ea typeface="Calibri"/>
              <a:cs typeface="Calibri"/>
              <a:sym typeface="Calibri"/>
            </a:endParaRPr>
          </a:p>
        </p:txBody>
      </p:sp>
      <p:cxnSp>
        <p:nvCxnSpPr>
          <p:cNvPr id="113" name="Google Shape;113;p1"/>
          <p:cNvCxnSpPr/>
          <p:nvPr/>
        </p:nvCxnSpPr>
        <p:spPr>
          <a:xfrm>
            <a:off x="86606" y="6650038"/>
            <a:ext cx="9679070" cy="0"/>
          </a:xfrm>
          <a:prstGeom prst="straightConnector1">
            <a:avLst/>
          </a:prstGeom>
          <a:noFill/>
          <a:ln w="28575" cap="flat" cmpd="sng">
            <a:solidFill>
              <a:srgbClr val="130E3C"/>
            </a:solidFill>
            <a:prstDash val="solid"/>
            <a:miter lim="800000"/>
            <a:headEnd type="none" w="sm" len="sm"/>
            <a:tailEnd type="none" w="sm" len="sm"/>
          </a:ln>
        </p:spPr>
      </p:cxnSp>
      <p:sp>
        <p:nvSpPr>
          <p:cNvPr id="114" name="Google Shape;114;p1"/>
          <p:cNvSpPr/>
          <p:nvPr/>
        </p:nvSpPr>
        <p:spPr>
          <a:xfrm>
            <a:off x="110797" y="3128714"/>
            <a:ext cx="2661724" cy="725509"/>
          </a:xfrm>
          <a:prstGeom prst="roundRect">
            <a:avLst>
              <a:gd name="adj" fmla="val 3922"/>
            </a:avLst>
          </a:prstGeom>
          <a:noFill/>
          <a:ln w="28575" cap="flat" cmpd="sng">
            <a:solidFill>
              <a:srgbClr val="14103A"/>
            </a:solidFill>
            <a:prstDash val="dash"/>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097">
              <a:solidFill>
                <a:srgbClr val="13113A"/>
              </a:solidFill>
              <a:latin typeface="Arial Rounded MT Bold" panose="020F0704030504030204" pitchFamily="34" charset="0"/>
              <a:ea typeface="Calibri"/>
              <a:cs typeface="Calibri"/>
              <a:sym typeface="Calibri"/>
            </a:endParaRPr>
          </a:p>
        </p:txBody>
      </p:sp>
      <p:sp>
        <p:nvSpPr>
          <p:cNvPr id="119" name="Google Shape;119;p1"/>
          <p:cNvSpPr txBox="1"/>
          <p:nvPr/>
        </p:nvSpPr>
        <p:spPr>
          <a:xfrm>
            <a:off x="-2217" y="6634649"/>
            <a:ext cx="261610" cy="24622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000" b="1">
                <a:solidFill>
                  <a:srgbClr val="13113A"/>
                </a:solidFill>
                <a:latin typeface="Arial Rounded MT Bold" panose="020F0704030504030204" pitchFamily="34" charset="0"/>
                <a:ea typeface="Arial Rounded"/>
                <a:cs typeface="Arial Rounded"/>
                <a:sym typeface="Arial Rounded"/>
              </a:rPr>
              <a:t>1</a:t>
            </a:r>
            <a:endParaRPr>
              <a:solidFill>
                <a:srgbClr val="13113A"/>
              </a:solidFill>
              <a:latin typeface="Arial Rounded MT Bold" panose="020F0704030504030204" pitchFamily="34" charset="0"/>
            </a:endParaRPr>
          </a:p>
        </p:txBody>
      </p:sp>
      <p:sp>
        <p:nvSpPr>
          <p:cNvPr id="35" name="Google Shape;92;p1">
            <a:extLst>
              <a:ext uri="{FF2B5EF4-FFF2-40B4-BE49-F238E27FC236}">
                <a16:creationId xmlns:a16="http://schemas.microsoft.com/office/drawing/2014/main" id="{F649A703-A3AB-0304-A2CA-C118DB73E353}"/>
              </a:ext>
            </a:extLst>
          </p:cNvPr>
          <p:cNvSpPr/>
          <p:nvPr/>
        </p:nvSpPr>
        <p:spPr>
          <a:xfrm>
            <a:off x="5955324" y="3916938"/>
            <a:ext cx="3837210" cy="2568252"/>
          </a:xfrm>
          <a:prstGeom prst="roundRect">
            <a:avLst>
              <a:gd name="adj" fmla="val 1399"/>
            </a:avLst>
          </a:prstGeom>
          <a:noFill/>
          <a:ln w="19050" cap="flat" cmpd="sng">
            <a:solidFill>
              <a:srgbClr val="14103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097" b="0" i="0" u="none" strike="noStrike" cap="none">
              <a:solidFill>
                <a:srgbClr val="13113A"/>
              </a:solidFill>
              <a:latin typeface="Arial Rounded MT Bold" panose="020F0704030504030204" pitchFamily="34" charset="0"/>
              <a:ea typeface="Calibri"/>
              <a:cs typeface="Calibri"/>
              <a:sym typeface="Calibri"/>
            </a:endParaRPr>
          </a:p>
        </p:txBody>
      </p:sp>
      <p:sp>
        <p:nvSpPr>
          <p:cNvPr id="37" name="TextBox 36">
            <a:extLst>
              <a:ext uri="{FF2B5EF4-FFF2-40B4-BE49-F238E27FC236}">
                <a16:creationId xmlns:a16="http://schemas.microsoft.com/office/drawing/2014/main" id="{B4BC4002-CFB8-C4F7-E324-67B4C306E361}"/>
              </a:ext>
            </a:extLst>
          </p:cNvPr>
          <p:cNvSpPr txBox="1"/>
          <p:nvPr/>
        </p:nvSpPr>
        <p:spPr>
          <a:xfrm>
            <a:off x="6044202" y="3975543"/>
            <a:ext cx="3763391" cy="1384995"/>
          </a:xfrm>
          <a:prstGeom prst="rect">
            <a:avLst/>
          </a:prstGeom>
          <a:noFill/>
          <a:ln>
            <a:noFill/>
          </a:ln>
        </p:spPr>
        <p:txBody>
          <a:bodyPr wrap="square">
            <a:spAutoFit/>
          </a:bodyPr>
          <a:lstStyle/>
          <a:p>
            <a:pPr marR="0" lvl="0" algn="ctr" rtl="0">
              <a:spcBef>
                <a:spcPts val="0"/>
              </a:spcBef>
              <a:spcAft>
                <a:spcPts val="0"/>
              </a:spcAft>
            </a:pPr>
            <a:r>
              <a:rPr lang="en-GB" sz="1200" b="1" u="sng" dirty="0">
                <a:solidFill>
                  <a:srgbClr val="13113A"/>
                </a:solidFill>
                <a:latin typeface="Arial Rounded MT Bold" panose="020F0704030504030204" pitchFamily="34" charset="0"/>
                <a:sym typeface="Arial Rounded"/>
              </a:rPr>
              <a:t>Fossils </a:t>
            </a:r>
          </a:p>
          <a:p>
            <a:r>
              <a:rPr lang="en-GB" sz="1200" dirty="0">
                <a:solidFill>
                  <a:srgbClr val="13113A"/>
                </a:solidFill>
                <a:latin typeface="Arial Rounded MT Bold" panose="020F0704030504030204" pitchFamily="34" charset="0"/>
              </a:rPr>
              <a:t>Mary Anning was a palaeontologist who found and collected many fossils along the Jurassic Coast in Dorset. She was the first person to uncover a full ichthyosaurus skeleton. Scientists use fossils to study how a creature has evolved over time by comparing bone structures. </a:t>
            </a:r>
          </a:p>
        </p:txBody>
      </p:sp>
      <p:pic>
        <p:nvPicPr>
          <p:cNvPr id="2" name="Google Shape;94;p1" descr="A white and blue icon with a microscope&#10;&#10;AI-generated content may be incorrect.">
            <a:extLst>
              <a:ext uri="{FF2B5EF4-FFF2-40B4-BE49-F238E27FC236}">
                <a16:creationId xmlns:a16="http://schemas.microsoft.com/office/drawing/2014/main" id="{4CA47A4F-75A8-46EA-2874-A6E764971476}"/>
              </a:ext>
            </a:extLst>
          </p:cNvPr>
          <p:cNvPicPr preferRelativeResize="0"/>
          <p:nvPr/>
        </p:nvPicPr>
        <p:blipFill rotWithShape="1">
          <a:blip r:embed="rId4" cstate="print">
            <a:alphaModFix/>
            <a:extLst>
              <a:ext uri="{28A0092B-C50C-407E-A947-70E740481C1C}">
                <a14:useLocalDpi xmlns:a14="http://schemas.microsoft.com/office/drawing/2010/main"/>
              </a:ext>
            </a:extLst>
          </a:blip>
          <a:srcRect/>
          <a:stretch/>
        </p:blipFill>
        <p:spPr>
          <a:xfrm>
            <a:off x="8910344" y="69068"/>
            <a:ext cx="897249" cy="779310"/>
          </a:xfrm>
          <a:prstGeom prst="rect">
            <a:avLst/>
          </a:prstGeom>
          <a:noFill/>
          <a:ln>
            <a:noFill/>
          </a:ln>
        </p:spPr>
      </p:pic>
      <p:pic>
        <p:nvPicPr>
          <p:cNvPr id="3" name="Picture 2" descr="A close up of a monkey&#10;&#10;Description automatically generated with medium confidence">
            <a:extLst>
              <a:ext uri="{FF2B5EF4-FFF2-40B4-BE49-F238E27FC236}">
                <a16:creationId xmlns:a16="http://schemas.microsoft.com/office/drawing/2014/main" id="{A36F097A-FB2F-897F-8066-898B5F80F885}"/>
              </a:ext>
            </a:extLst>
          </p:cNvPr>
          <p:cNvPicPr>
            <a:picLocks noChangeAspect="1"/>
          </p:cNvPicPr>
          <p:nvPr/>
        </p:nvPicPr>
        <p:blipFill rotWithShape="1">
          <a:blip r:embed="rId5" cstate="print">
            <a:extLst>
              <a:ext uri="{28A0092B-C50C-407E-A947-70E740481C1C}">
                <a14:useLocalDpi xmlns:a14="http://schemas.microsoft.com/office/drawing/2010/main"/>
              </a:ext>
            </a:extLst>
          </a:blip>
          <a:srcRect/>
          <a:stretch/>
        </p:blipFill>
        <p:spPr>
          <a:xfrm>
            <a:off x="179537" y="5797509"/>
            <a:ext cx="601869" cy="565264"/>
          </a:xfrm>
          <a:prstGeom prst="roundRect">
            <a:avLst>
              <a:gd name="adj" fmla="val 8594"/>
            </a:avLst>
          </a:prstGeom>
          <a:solidFill>
            <a:srgbClr val="FFFFFF">
              <a:shade val="85000"/>
            </a:srgbClr>
          </a:solidFill>
          <a:ln>
            <a:noFill/>
          </a:ln>
          <a:effectLst/>
        </p:spPr>
      </p:pic>
      <p:pic>
        <p:nvPicPr>
          <p:cNvPr id="4" name="Picture 3" descr="A close up of a horse's eye&#10;&#10;Description automatically generated with medium confidence">
            <a:extLst>
              <a:ext uri="{FF2B5EF4-FFF2-40B4-BE49-F238E27FC236}">
                <a16:creationId xmlns:a16="http://schemas.microsoft.com/office/drawing/2014/main" id="{E7B9D82C-4CA7-3DCD-EDD6-542C65358237}"/>
              </a:ext>
            </a:extLst>
          </p:cNvPr>
          <p:cNvPicPr>
            <a:picLocks noChangeAspect="1"/>
          </p:cNvPicPr>
          <p:nvPr/>
        </p:nvPicPr>
        <p:blipFill>
          <a:blip r:embed="rId6" cstate="print">
            <a:extLst>
              <a:ext uri="{28A0092B-C50C-407E-A947-70E740481C1C}">
                <a14:useLocalDpi xmlns:a14="http://schemas.microsoft.com/office/drawing/2010/main"/>
              </a:ext>
            </a:extLst>
          </a:blip>
          <a:stretch>
            <a:fillRect/>
          </a:stretch>
        </p:blipFill>
        <p:spPr>
          <a:xfrm>
            <a:off x="184637" y="1576594"/>
            <a:ext cx="618851" cy="561655"/>
          </a:xfrm>
          <a:prstGeom prst="roundRect">
            <a:avLst>
              <a:gd name="adj" fmla="val 8594"/>
            </a:avLst>
          </a:prstGeom>
          <a:solidFill>
            <a:srgbClr val="FFFFFF">
              <a:shade val="85000"/>
            </a:srgbClr>
          </a:solidFill>
          <a:ln>
            <a:noFill/>
          </a:ln>
          <a:effectLst/>
        </p:spPr>
      </p:pic>
      <p:pic>
        <p:nvPicPr>
          <p:cNvPr id="6" name="Picture 2">
            <a:extLst>
              <a:ext uri="{FF2B5EF4-FFF2-40B4-BE49-F238E27FC236}">
                <a16:creationId xmlns:a16="http://schemas.microsoft.com/office/drawing/2014/main" id="{B88C8228-0493-5B3E-998E-ED6271E60E53}"/>
              </a:ext>
            </a:extLst>
          </p:cNvPr>
          <p:cNvPicPr>
            <a:picLocks noChangeAspect="1" noChangeArrowheads="1"/>
          </p:cNvPicPr>
          <p:nvPr/>
        </p:nvPicPr>
        <p:blipFill>
          <a:blip r:embed="rId7" cstate="print">
            <a:extLst>
              <a:ext uri="{28A0092B-C50C-407E-A947-70E740481C1C}">
                <a14:useLocalDpi xmlns:a14="http://schemas.microsoft.com/office/drawing/2010/main"/>
              </a:ext>
            </a:extLst>
          </a:blip>
          <a:srcRect/>
          <a:stretch>
            <a:fillRect/>
          </a:stretch>
        </p:blipFill>
        <p:spPr bwMode="auto">
          <a:xfrm>
            <a:off x="184638" y="2349606"/>
            <a:ext cx="618850" cy="554714"/>
          </a:xfrm>
          <a:prstGeom prst="roundRect">
            <a:avLst>
              <a:gd name="adj" fmla="val 8594"/>
            </a:avLst>
          </a:prstGeom>
          <a:solidFill>
            <a:srgbClr val="FFFFFF">
              <a:shade val="85000"/>
            </a:srgbClr>
          </a:solidFill>
          <a:ln>
            <a:noFill/>
          </a:ln>
          <a:effectLst/>
        </p:spPr>
      </p:pic>
      <p:pic>
        <p:nvPicPr>
          <p:cNvPr id="7" name="Picture 6">
            <a:extLst>
              <a:ext uri="{FF2B5EF4-FFF2-40B4-BE49-F238E27FC236}">
                <a16:creationId xmlns:a16="http://schemas.microsoft.com/office/drawing/2014/main" id="{7938C7D5-3DDE-5BC8-50C5-11F44F749CFB}"/>
              </a:ext>
            </a:extLst>
          </p:cNvPr>
          <p:cNvPicPr>
            <a:picLocks noChangeAspect="1"/>
          </p:cNvPicPr>
          <p:nvPr/>
        </p:nvPicPr>
        <p:blipFill>
          <a:blip r:embed="rId8"/>
          <a:stretch>
            <a:fillRect/>
          </a:stretch>
        </p:blipFill>
        <p:spPr>
          <a:xfrm>
            <a:off x="187739" y="3227891"/>
            <a:ext cx="615749" cy="536494"/>
          </a:xfrm>
          <a:prstGeom prst="rect">
            <a:avLst/>
          </a:prstGeom>
        </p:spPr>
      </p:pic>
      <p:pic>
        <p:nvPicPr>
          <p:cNvPr id="9" name="Picture 8">
            <a:extLst>
              <a:ext uri="{FF2B5EF4-FFF2-40B4-BE49-F238E27FC236}">
                <a16:creationId xmlns:a16="http://schemas.microsoft.com/office/drawing/2014/main" id="{4C01391C-FBB3-18B2-BB58-BDE7E0872892}"/>
              </a:ext>
            </a:extLst>
          </p:cNvPr>
          <p:cNvPicPr>
            <a:picLocks noChangeAspect="1"/>
          </p:cNvPicPr>
          <p:nvPr/>
        </p:nvPicPr>
        <p:blipFill>
          <a:blip r:embed="rId9"/>
          <a:stretch>
            <a:fillRect/>
          </a:stretch>
        </p:blipFill>
        <p:spPr>
          <a:xfrm>
            <a:off x="187739" y="4046229"/>
            <a:ext cx="615749" cy="554784"/>
          </a:xfrm>
          <a:prstGeom prst="rect">
            <a:avLst/>
          </a:prstGeom>
        </p:spPr>
      </p:pic>
      <p:pic>
        <p:nvPicPr>
          <p:cNvPr id="12" name="Picture 6">
            <a:extLst>
              <a:ext uri="{FF2B5EF4-FFF2-40B4-BE49-F238E27FC236}">
                <a16:creationId xmlns:a16="http://schemas.microsoft.com/office/drawing/2014/main" id="{1676E9FF-E947-261B-143C-ACCE0C9D046C}"/>
              </a:ext>
            </a:extLst>
          </p:cNvPr>
          <p:cNvPicPr>
            <a:picLocks noChangeAspect="1" noChangeArrowheads="1"/>
          </p:cNvPicPr>
          <p:nvPr/>
        </p:nvPicPr>
        <p:blipFill rotWithShape="1">
          <a:blip r:embed="rId10" cstate="print">
            <a:extLst>
              <a:ext uri="{28A0092B-C50C-407E-A947-70E740481C1C}">
                <a14:useLocalDpi xmlns:a14="http://schemas.microsoft.com/office/drawing/2010/main"/>
              </a:ext>
            </a:extLst>
          </a:blip>
          <a:srcRect/>
          <a:stretch/>
        </p:blipFill>
        <p:spPr bwMode="auto">
          <a:xfrm>
            <a:off x="179537" y="4913182"/>
            <a:ext cx="618850" cy="555981"/>
          </a:xfrm>
          <a:prstGeom prst="roundRect">
            <a:avLst>
              <a:gd name="adj" fmla="val 8594"/>
            </a:avLst>
          </a:prstGeom>
          <a:solidFill>
            <a:srgbClr val="FFFFFF">
              <a:shade val="85000"/>
            </a:srgbClr>
          </a:solidFill>
          <a:ln>
            <a:noFill/>
          </a:ln>
          <a:effectLst/>
        </p:spPr>
      </p:pic>
      <p:pic>
        <p:nvPicPr>
          <p:cNvPr id="13" name="Picture 12" descr="Close up of a cat's face&#10;&#10;Description automatically generated with medium confidence">
            <a:extLst>
              <a:ext uri="{FF2B5EF4-FFF2-40B4-BE49-F238E27FC236}">
                <a16:creationId xmlns:a16="http://schemas.microsoft.com/office/drawing/2014/main" id="{049628B5-A7FF-5D2F-8CFE-C8873A21F053}"/>
              </a:ext>
            </a:extLst>
          </p:cNvPr>
          <p:cNvPicPr>
            <a:picLocks noChangeAspect="1"/>
          </p:cNvPicPr>
          <p:nvPr/>
        </p:nvPicPr>
        <p:blipFill rotWithShape="1">
          <a:blip r:embed="rId11" cstate="print">
            <a:extLst>
              <a:ext uri="{28A0092B-C50C-407E-A947-70E740481C1C}">
                <a14:useLocalDpi xmlns:a14="http://schemas.microsoft.com/office/drawing/2010/main"/>
              </a:ext>
            </a:extLst>
          </a:blip>
          <a:srcRect/>
          <a:stretch/>
        </p:blipFill>
        <p:spPr>
          <a:xfrm>
            <a:off x="4452974" y="2974508"/>
            <a:ext cx="640233" cy="662817"/>
          </a:xfrm>
          <a:prstGeom prst="roundRect">
            <a:avLst>
              <a:gd name="adj" fmla="val 8594"/>
            </a:avLst>
          </a:prstGeom>
          <a:solidFill>
            <a:srgbClr val="FFFFFF">
              <a:shade val="85000"/>
            </a:srgbClr>
          </a:solidFill>
          <a:ln>
            <a:noFill/>
          </a:ln>
          <a:effectLst/>
        </p:spPr>
      </p:pic>
      <p:pic>
        <p:nvPicPr>
          <p:cNvPr id="15" name="Picture 14" descr="A couple of dogs lying on a wood floor&#10;&#10;Description automatically generated with low confidence">
            <a:extLst>
              <a:ext uri="{FF2B5EF4-FFF2-40B4-BE49-F238E27FC236}">
                <a16:creationId xmlns:a16="http://schemas.microsoft.com/office/drawing/2014/main" id="{40D3C6D6-BDC7-7678-9F4C-22A74C44DD95}"/>
              </a:ext>
            </a:extLst>
          </p:cNvPr>
          <p:cNvPicPr>
            <a:picLocks noChangeAspect="1"/>
          </p:cNvPicPr>
          <p:nvPr/>
        </p:nvPicPr>
        <p:blipFill rotWithShape="1">
          <a:blip r:embed="rId12" cstate="print">
            <a:extLst>
              <a:ext uri="{28A0092B-C50C-407E-A947-70E740481C1C}">
                <a14:useLocalDpi xmlns:a14="http://schemas.microsoft.com/office/drawing/2010/main"/>
              </a:ext>
            </a:extLst>
          </a:blip>
          <a:srcRect/>
          <a:stretch/>
        </p:blipFill>
        <p:spPr>
          <a:xfrm>
            <a:off x="3719109" y="2953517"/>
            <a:ext cx="640233" cy="683808"/>
          </a:xfrm>
          <a:prstGeom prst="roundRect">
            <a:avLst>
              <a:gd name="adj" fmla="val 8594"/>
            </a:avLst>
          </a:prstGeom>
          <a:solidFill>
            <a:srgbClr val="FFFFFF">
              <a:shade val="85000"/>
            </a:srgbClr>
          </a:solidFill>
          <a:ln>
            <a:noFill/>
          </a:ln>
          <a:effectLst/>
        </p:spPr>
      </p:pic>
      <p:pic>
        <p:nvPicPr>
          <p:cNvPr id="17" name="Picture 16">
            <a:extLst>
              <a:ext uri="{FF2B5EF4-FFF2-40B4-BE49-F238E27FC236}">
                <a16:creationId xmlns:a16="http://schemas.microsoft.com/office/drawing/2014/main" id="{43E33F42-234D-5320-516C-B12DA76BF348}"/>
              </a:ext>
            </a:extLst>
          </p:cNvPr>
          <p:cNvPicPr>
            <a:picLocks noChangeAspect="1"/>
          </p:cNvPicPr>
          <p:nvPr/>
        </p:nvPicPr>
        <p:blipFill>
          <a:blip r:embed="rId13"/>
          <a:stretch>
            <a:fillRect/>
          </a:stretch>
        </p:blipFill>
        <p:spPr>
          <a:xfrm>
            <a:off x="9048163" y="3042291"/>
            <a:ext cx="566977" cy="768163"/>
          </a:xfrm>
          <a:prstGeom prst="rect">
            <a:avLst/>
          </a:prstGeom>
        </p:spPr>
      </p:pic>
      <p:pic>
        <p:nvPicPr>
          <p:cNvPr id="19" name="Picture 8">
            <a:extLst>
              <a:ext uri="{FF2B5EF4-FFF2-40B4-BE49-F238E27FC236}">
                <a16:creationId xmlns:a16="http://schemas.microsoft.com/office/drawing/2014/main" id="{79046B7F-30EC-53A1-A28B-5E463C5CC2C6}"/>
              </a:ext>
            </a:extLst>
          </p:cNvPr>
          <p:cNvPicPr>
            <a:picLocks noChangeAspect="1" noChangeArrowheads="1"/>
          </p:cNvPicPr>
          <p:nvPr/>
        </p:nvPicPr>
        <p:blipFill rotWithShape="1">
          <a:blip r:embed="rId14" cstate="print">
            <a:extLst>
              <a:ext uri="{28A0092B-C50C-407E-A947-70E740481C1C}">
                <a14:useLocalDpi xmlns:a14="http://schemas.microsoft.com/office/drawing/2010/main"/>
              </a:ext>
            </a:extLst>
          </a:blip>
          <a:srcRect/>
          <a:stretch/>
        </p:blipFill>
        <p:spPr bwMode="auto">
          <a:xfrm>
            <a:off x="8346611" y="3101122"/>
            <a:ext cx="589238" cy="563249"/>
          </a:xfrm>
          <a:prstGeom prst="roundRect">
            <a:avLst>
              <a:gd name="adj" fmla="val 8594"/>
            </a:avLst>
          </a:prstGeom>
          <a:solidFill>
            <a:srgbClr val="FFFFFF">
              <a:shade val="85000"/>
            </a:srgbClr>
          </a:solidFill>
          <a:ln>
            <a:noFill/>
          </a:ln>
          <a:effectLst/>
        </p:spPr>
      </p:pic>
      <p:pic>
        <p:nvPicPr>
          <p:cNvPr id="21" name="Picture 20">
            <a:extLst>
              <a:ext uri="{FF2B5EF4-FFF2-40B4-BE49-F238E27FC236}">
                <a16:creationId xmlns:a16="http://schemas.microsoft.com/office/drawing/2014/main" id="{3DB0AED3-2837-D610-FC13-6A4A42659A0F}"/>
              </a:ext>
            </a:extLst>
          </p:cNvPr>
          <p:cNvPicPr>
            <a:picLocks noChangeAspect="1"/>
          </p:cNvPicPr>
          <p:nvPr/>
        </p:nvPicPr>
        <p:blipFill>
          <a:blip r:embed="rId15"/>
          <a:stretch>
            <a:fillRect/>
          </a:stretch>
        </p:blipFill>
        <p:spPr>
          <a:xfrm rot="5400000">
            <a:off x="7370445" y="5025753"/>
            <a:ext cx="975445" cy="1731414"/>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50"/>
        <p:cNvGrpSpPr/>
        <p:nvPr/>
      </p:nvGrpSpPr>
      <p:grpSpPr>
        <a:xfrm>
          <a:off x="0" y="0"/>
          <a:ext cx="0" cy="0"/>
          <a:chOff x="0" y="0"/>
          <a:chExt cx="0" cy="0"/>
        </a:xfrm>
      </p:grpSpPr>
      <p:graphicFrame>
        <p:nvGraphicFramePr>
          <p:cNvPr id="151" name="Google Shape;151;p2"/>
          <p:cNvGraphicFramePr/>
          <p:nvPr>
            <p:extLst>
              <p:ext uri="{D42A27DB-BD31-4B8C-83A1-F6EECF244321}">
                <p14:modId xmlns:p14="http://schemas.microsoft.com/office/powerpoint/2010/main" val="3330145551"/>
              </p:ext>
            </p:extLst>
          </p:nvPr>
        </p:nvGraphicFramePr>
        <p:xfrm>
          <a:off x="128588" y="1429533"/>
          <a:ext cx="9648825" cy="4996400"/>
        </p:xfrm>
        <a:graphic>
          <a:graphicData uri="http://schemas.openxmlformats.org/drawingml/2006/table">
            <a:tbl>
              <a:tblPr firstRow="1" bandRow="1">
                <a:noFill/>
                <a:tableStyleId>{A84A7C4D-2499-42FC-B1E2-15C30D3A1C69}</a:tableStyleId>
              </a:tblPr>
              <a:tblGrid>
                <a:gridCol w="2237450">
                  <a:extLst>
                    <a:ext uri="{9D8B030D-6E8A-4147-A177-3AD203B41FA5}">
                      <a16:colId xmlns:a16="http://schemas.microsoft.com/office/drawing/2014/main" val="20000"/>
                    </a:ext>
                  </a:extLst>
                </a:gridCol>
                <a:gridCol w="7411375">
                  <a:extLst>
                    <a:ext uri="{9D8B030D-6E8A-4147-A177-3AD203B41FA5}">
                      <a16:colId xmlns:a16="http://schemas.microsoft.com/office/drawing/2014/main" val="20001"/>
                    </a:ext>
                  </a:extLst>
                </a:gridCol>
              </a:tblGrid>
              <a:tr h="624550">
                <a:tc>
                  <a:txBody>
                    <a:bodyPr/>
                    <a:lstStyle/>
                    <a:p>
                      <a:pPr marL="0" marR="0" lvl="0" indent="0" algn="l" rtl="0">
                        <a:spcBef>
                          <a:spcPts val="0"/>
                        </a:spcBef>
                        <a:spcAft>
                          <a:spcPts val="0"/>
                        </a:spcAft>
                        <a:buNone/>
                      </a:pPr>
                      <a:r>
                        <a:rPr lang="en-GB" sz="1600" b="1" u="none" strike="noStrike" cap="none" dirty="0">
                          <a:solidFill>
                            <a:srgbClr val="13113A"/>
                          </a:solidFill>
                          <a:latin typeface="Arial Rounded MT Bold" panose="020F0704030504030204" pitchFamily="34" charset="0"/>
                          <a:sym typeface="Arial Rounded"/>
                        </a:rPr>
                        <a:t>variation </a:t>
                      </a:r>
                      <a:endParaRPr b="1" dirty="0">
                        <a:solidFill>
                          <a:srgbClr val="13113A"/>
                        </a:solidFill>
                        <a:latin typeface="Arial Rounded MT Bold" panose="020F0704030504030204" pitchFamily="34" charset="0"/>
                      </a:endParaRPr>
                    </a:p>
                  </a:txBody>
                  <a:tcPr marL="91450" marR="91450" marT="45725" marB="45725" anchor="ctr">
                    <a:lnL w="28575" cap="flat" cmpd="sng">
                      <a:solidFill>
                        <a:srgbClr val="14103A"/>
                      </a:solidFill>
                      <a:prstDash val="solid"/>
                      <a:round/>
                      <a:headEnd type="none" w="sm" len="sm"/>
                      <a:tailEnd type="none" w="sm" len="sm"/>
                    </a:lnL>
                    <a:lnR w="28575" cap="flat" cmpd="sng">
                      <a:solidFill>
                        <a:srgbClr val="14103A"/>
                      </a:solidFill>
                      <a:prstDash val="solid"/>
                      <a:round/>
                      <a:headEnd type="none" w="sm" len="sm"/>
                      <a:tailEnd type="none" w="sm" len="sm"/>
                    </a:lnR>
                    <a:lnT w="28575" cap="flat" cmpd="sng">
                      <a:solidFill>
                        <a:srgbClr val="14103A"/>
                      </a:solidFill>
                      <a:prstDash val="solid"/>
                      <a:round/>
                      <a:headEnd type="none" w="sm" len="sm"/>
                      <a:tailEnd type="none" w="sm" len="sm"/>
                    </a:lnT>
                    <a:lnB w="28575" cap="flat" cmpd="sng">
                      <a:solidFill>
                        <a:srgbClr val="14103A"/>
                      </a:solidFill>
                      <a:prstDash val="solid"/>
                      <a:round/>
                      <a:headEnd type="none" w="sm" len="sm"/>
                      <a:tailEnd type="none" w="sm" len="sm"/>
                    </a:lnB>
                    <a:noFill/>
                  </a:tcPr>
                </a:tc>
                <a:tc>
                  <a:txBody>
                    <a:bodyPr/>
                    <a:lstStyle/>
                    <a:p>
                      <a:pPr marL="0" marR="0" lvl="0" indent="0" algn="l" rtl="0">
                        <a:spcBef>
                          <a:spcPts val="0"/>
                        </a:spcBef>
                        <a:spcAft>
                          <a:spcPts val="0"/>
                        </a:spcAft>
                        <a:buNone/>
                      </a:pPr>
                      <a:r>
                        <a:rPr lang="en-GB" sz="1600" b="0" dirty="0">
                          <a:solidFill>
                            <a:srgbClr val="13113A"/>
                          </a:solidFill>
                          <a:latin typeface="Arial Rounded MT Bold" panose="020F0704030504030204" pitchFamily="34" charset="0"/>
                          <a:sym typeface="Arial Rounded"/>
                        </a:rPr>
                        <a:t>the differences in characteristics or traits between living things of the same species </a:t>
                      </a:r>
                      <a:endParaRPr b="0" dirty="0">
                        <a:solidFill>
                          <a:srgbClr val="13113A"/>
                        </a:solidFill>
                        <a:latin typeface="Arial Rounded MT Bold" panose="020F0704030504030204" pitchFamily="34" charset="0"/>
                      </a:endParaRPr>
                    </a:p>
                  </a:txBody>
                  <a:tcPr marL="91450" marR="91450" marT="45725" marB="45725" anchor="ctr">
                    <a:lnL w="28575" cap="flat" cmpd="sng">
                      <a:solidFill>
                        <a:srgbClr val="14103A"/>
                      </a:solidFill>
                      <a:prstDash val="solid"/>
                      <a:round/>
                      <a:headEnd type="none" w="sm" len="sm"/>
                      <a:tailEnd type="none" w="sm" len="sm"/>
                    </a:lnL>
                    <a:lnR w="28575" cap="flat" cmpd="sng">
                      <a:solidFill>
                        <a:srgbClr val="14103A"/>
                      </a:solidFill>
                      <a:prstDash val="solid"/>
                      <a:round/>
                      <a:headEnd type="none" w="sm" len="sm"/>
                      <a:tailEnd type="none" w="sm" len="sm"/>
                    </a:lnR>
                    <a:lnT w="28575" cap="flat" cmpd="sng">
                      <a:solidFill>
                        <a:srgbClr val="14103A"/>
                      </a:solidFill>
                      <a:prstDash val="solid"/>
                      <a:round/>
                      <a:headEnd type="none" w="sm" len="sm"/>
                      <a:tailEnd type="none" w="sm" len="sm"/>
                    </a:lnT>
                    <a:lnB w="28575" cap="flat" cmpd="sng">
                      <a:solidFill>
                        <a:srgbClr val="14103A"/>
                      </a:solidFill>
                      <a:prstDash val="solid"/>
                      <a:round/>
                      <a:headEnd type="none" w="sm" len="sm"/>
                      <a:tailEnd type="none" w="sm" len="sm"/>
                    </a:lnB>
                    <a:noFill/>
                  </a:tcPr>
                </a:tc>
                <a:extLst>
                  <a:ext uri="{0D108BD9-81ED-4DB2-BD59-A6C34878D82A}">
                    <a16:rowId xmlns:a16="http://schemas.microsoft.com/office/drawing/2014/main" val="10000"/>
                  </a:ext>
                </a:extLst>
              </a:tr>
              <a:tr h="624550">
                <a:tc>
                  <a:txBody>
                    <a:bodyPr/>
                    <a:lstStyle/>
                    <a:p>
                      <a:pPr marL="0" marR="0" lvl="0" indent="0" algn="l" rtl="0">
                        <a:spcBef>
                          <a:spcPts val="0"/>
                        </a:spcBef>
                        <a:spcAft>
                          <a:spcPts val="0"/>
                        </a:spcAft>
                        <a:buNone/>
                      </a:pPr>
                      <a:r>
                        <a:rPr lang="en-GB" sz="1600" b="1" dirty="0">
                          <a:solidFill>
                            <a:srgbClr val="13113A"/>
                          </a:solidFill>
                          <a:latin typeface="Arial Rounded MT Bold" panose="020F0704030504030204" pitchFamily="34" charset="0"/>
                          <a:sym typeface="Arial Rounded"/>
                        </a:rPr>
                        <a:t>inherited</a:t>
                      </a:r>
                      <a:endParaRPr b="1" dirty="0">
                        <a:solidFill>
                          <a:srgbClr val="13113A"/>
                        </a:solidFill>
                        <a:latin typeface="Arial Rounded MT Bold" panose="020F0704030504030204" pitchFamily="34" charset="0"/>
                      </a:endParaRPr>
                    </a:p>
                  </a:txBody>
                  <a:tcPr marL="91450" marR="91450" marT="45725" marB="45725" anchor="ctr">
                    <a:lnL w="28575" cap="flat" cmpd="sng">
                      <a:solidFill>
                        <a:srgbClr val="14103A"/>
                      </a:solidFill>
                      <a:prstDash val="solid"/>
                      <a:round/>
                      <a:headEnd type="none" w="sm" len="sm"/>
                      <a:tailEnd type="none" w="sm" len="sm"/>
                    </a:lnL>
                    <a:lnR w="28575" cap="flat" cmpd="sng">
                      <a:solidFill>
                        <a:srgbClr val="14103A"/>
                      </a:solidFill>
                      <a:prstDash val="solid"/>
                      <a:round/>
                      <a:headEnd type="none" w="sm" len="sm"/>
                      <a:tailEnd type="none" w="sm" len="sm"/>
                    </a:lnR>
                    <a:lnT w="28575" cap="flat" cmpd="sng">
                      <a:solidFill>
                        <a:srgbClr val="14103A"/>
                      </a:solidFill>
                      <a:prstDash val="solid"/>
                      <a:round/>
                      <a:headEnd type="none" w="sm" len="sm"/>
                      <a:tailEnd type="none" w="sm" len="sm"/>
                    </a:lnT>
                    <a:lnB w="28575" cap="flat" cmpd="sng">
                      <a:solidFill>
                        <a:srgbClr val="14103A"/>
                      </a:solidFill>
                      <a:prstDash val="solid"/>
                      <a:round/>
                      <a:headEnd type="none" w="sm" len="sm"/>
                      <a:tailEnd type="none" w="sm" len="sm"/>
                    </a:lnB>
                    <a:noFill/>
                  </a:tcPr>
                </a:tc>
                <a:tc>
                  <a:txBody>
                    <a:bodyPr/>
                    <a:lstStyle/>
                    <a:p>
                      <a:pPr marL="0" marR="0" lvl="0" indent="0" algn="l" rtl="0">
                        <a:spcBef>
                          <a:spcPts val="0"/>
                        </a:spcBef>
                        <a:spcAft>
                          <a:spcPts val="0"/>
                        </a:spcAft>
                        <a:buNone/>
                      </a:pPr>
                      <a:r>
                        <a:rPr lang="en-GB" sz="1600" b="0" i="0" u="none" strike="noStrike" cap="none" dirty="0">
                          <a:solidFill>
                            <a:srgbClr val="13113A"/>
                          </a:solidFill>
                          <a:effectLst/>
                          <a:latin typeface="Arial Rounded MT Bold" panose="020F0704030504030204" pitchFamily="34" charset="0"/>
                          <a:ea typeface="Calibri"/>
                          <a:cs typeface="Calibri"/>
                          <a:sym typeface="Arial"/>
                        </a:rPr>
                        <a:t>when characteristics or traits are passed on from parents to offspring </a:t>
                      </a:r>
                      <a:endParaRPr sz="1600" b="0" dirty="0">
                        <a:solidFill>
                          <a:srgbClr val="13113A"/>
                        </a:solidFill>
                        <a:latin typeface="Arial Rounded MT Bold" panose="020F0704030504030204" pitchFamily="34" charset="0"/>
                      </a:endParaRPr>
                    </a:p>
                  </a:txBody>
                  <a:tcPr marL="91450" marR="91450" marT="45725" marB="45725" anchor="ctr">
                    <a:lnL w="28575" cap="flat" cmpd="sng">
                      <a:solidFill>
                        <a:srgbClr val="14103A"/>
                      </a:solidFill>
                      <a:prstDash val="solid"/>
                      <a:round/>
                      <a:headEnd type="none" w="sm" len="sm"/>
                      <a:tailEnd type="none" w="sm" len="sm"/>
                    </a:lnL>
                    <a:lnR w="28575" cap="flat" cmpd="sng">
                      <a:solidFill>
                        <a:srgbClr val="14103A"/>
                      </a:solidFill>
                      <a:prstDash val="solid"/>
                      <a:round/>
                      <a:headEnd type="none" w="sm" len="sm"/>
                      <a:tailEnd type="none" w="sm" len="sm"/>
                    </a:lnR>
                    <a:lnT w="28575" cap="flat" cmpd="sng">
                      <a:solidFill>
                        <a:srgbClr val="14103A"/>
                      </a:solidFill>
                      <a:prstDash val="solid"/>
                      <a:round/>
                      <a:headEnd type="none" w="sm" len="sm"/>
                      <a:tailEnd type="none" w="sm" len="sm"/>
                    </a:lnT>
                    <a:lnB w="28575" cap="flat" cmpd="sng">
                      <a:solidFill>
                        <a:srgbClr val="14103A"/>
                      </a:solidFill>
                      <a:prstDash val="solid"/>
                      <a:round/>
                      <a:headEnd type="none" w="sm" len="sm"/>
                      <a:tailEnd type="none" w="sm" len="sm"/>
                    </a:lnB>
                    <a:noFill/>
                  </a:tcPr>
                </a:tc>
                <a:extLst>
                  <a:ext uri="{0D108BD9-81ED-4DB2-BD59-A6C34878D82A}">
                    <a16:rowId xmlns:a16="http://schemas.microsoft.com/office/drawing/2014/main" val="10001"/>
                  </a:ext>
                </a:extLst>
              </a:tr>
              <a:tr h="624550">
                <a:tc>
                  <a:txBody>
                    <a:bodyPr/>
                    <a:lstStyle/>
                    <a:p>
                      <a:pPr marL="0" marR="0" lvl="0" indent="0" algn="l" rtl="0">
                        <a:spcBef>
                          <a:spcPts val="0"/>
                        </a:spcBef>
                        <a:spcAft>
                          <a:spcPts val="0"/>
                        </a:spcAft>
                        <a:buNone/>
                      </a:pPr>
                      <a:r>
                        <a:rPr lang="en-GB" sz="1600" b="1" dirty="0">
                          <a:solidFill>
                            <a:srgbClr val="13113A"/>
                          </a:solidFill>
                          <a:latin typeface="Arial Rounded MT Bold" panose="020F0704030504030204" pitchFamily="34" charset="0"/>
                          <a:ea typeface="Arial Rounded"/>
                          <a:cs typeface="Arial Rounded"/>
                          <a:sym typeface="Arial Rounded"/>
                        </a:rPr>
                        <a:t>adaptation </a:t>
                      </a:r>
                      <a:endParaRPr b="1" dirty="0">
                        <a:solidFill>
                          <a:srgbClr val="13113A"/>
                        </a:solidFill>
                        <a:latin typeface="Arial Rounded MT Bold" panose="020F0704030504030204" pitchFamily="34" charset="0"/>
                      </a:endParaRPr>
                    </a:p>
                  </a:txBody>
                  <a:tcPr marL="91450" marR="91450" marT="45725" marB="45725" anchor="ctr">
                    <a:lnL w="28575" cap="flat" cmpd="sng">
                      <a:solidFill>
                        <a:srgbClr val="14103A"/>
                      </a:solidFill>
                      <a:prstDash val="solid"/>
                      <a:round/>
                      <a:headEnd type="none" w="sm" len="sm"/>
                      <a:tailEnd type="none" w="sm" len="sm"/>
                    </a:lnL>
                    <a:lnR w="28575" cap="flat" cmpd="sng">
                      <a:solidFill>
                        <a:srgbClr val="14103A"/>
                      </a:solidFill>
                      <a:prstDash val="solid"/>
                      <a:round/>
                      <a:headEnd type="none" w="sm" len="sm"/>
                      <a:tailEnd type="none" w="sm" len="sm"/>
                    </a:lnR>
                    <a:lnT w="28575" cap="flat" cmpd="sng">
                      <a:solidFill>
                        <a:srgbClr val="14103A"/>
                      </a:solidFill>
                      <a:prstDash val="solid"/>
                      <a:round/>
                      <a:headEnd type="none" w="sm" len="sm"/>
                      <a:tailEnd type="none" w="sm" len="sm"/>
                    </a:lnT>
                    <a:lnB w="28575" cap="flat" cmpd="sng">
                      <a:solidFill>
                        <a:srgbClr val="14103A"/>
                      </a:solidFill>
                      <a:prstDash val="solid"/>
                      <a:round/>
                      <a:headEnd type="none" w="sm" len="sm"/>
                      <a:tailEnd type="none" w="sm" len="sm"/>
                    </a:lnB>
                    <a:noFill/>
                  </a:tcPr>
                </a:tc>
                <a:tc>
                  <a:txBody>
                    <a:bodyPr/>
                    <a:lstStyle/>
                    <a:p>
                      <a:pPr marL="0" marR="0" lvl="0" indent="0" algn="l" rtl="0">
                        <a:spcBef>
                          <a:spcPts val="0"/>
                        </a:spcBef>
                        <a:spcAft>
                          <a:spcPts val="0"/>
                        </a:spcAft>
                        <a:buNone/>
                      </a:pPr>
                      <a:r>
                        <a:rPr lang="en-GB" sz="1600" b="0" i="0" u="none" strike="noStrike" cap="none" dirty="0">
                          <a:solidFill>
                            <a:srgbClr val="13113A"/>
                          </a:solidFill>
                          <a:effectLst/>
                          <a:latin typeface="Arial Rounded MT Bold" panose="020F0704030504030204" pitchFamily="34" charset="0"/>
                          <a:ea typeface="Calibri"/>
                          <a:cs typeface="Calibri"/>
                          <a:sym typeface="Arial"/>
                        </a:rPr>
                        <a:t>changes or special features of a living thing to help it live in a habitat</a:t>
                      </a:r>
                      <a:endParaRPr sz="1600" b="0" dirty="0">
                        <a:solidFill>
                          <a:srgbClr val="13113A"/>
                        </a:solidFill>
                        <a:latin typeface="Arial Rounded MT Bold" panose="020F0704030504030204" pitchFamily="34" charset="0"/>
                      </a:endParaRPr>
                    </a:p>
                  </a:txBody>
                  <a:tcPr marL="91450" marR="91450" marT="45725" marB="45725" anchor="ctr">
                    <a:lnL w="28575" cap="flat" cmpd="sng">
                      <a:solidFill>
                        <a:srgbClr val="14103A"/>
                      </a:solidFill>
                      <a:prstDash val="solid"/>
                      <a:round/>
                      <a:headEnd type="none" w="sm" len="sm"/>
                      <a:tailEnd type="none" w="sm" len="sm"/>
                    </a:lnL>
                    <a:lnR w="28575" cap="flat" cmpd="sng">
                      <a:solidFill>
                        <a:srgbClr val="14103A"/>
                      </a:solidFill>
                      <a:prstDash val="solid"/>
                      <a:round/>
                      <a:headEnd type="none" w="sm" len="sm"/>
                      <a:tailEnd type="none" w="sm" len="sm"/>
                    </a:lnR>
                    <a:lnT w="28575" cap="flat" cmpd="sng">
                      <a:solidFill>
                        <a:srgbClr val="14103A"/>
                      </a:solidFill>
                      <a:prstDash val="solid"/>
                      <a:round/>
                      <a:headEnd type="none" w="sm" len="sm"/>
                      <a:tailEnd type="none" w="sm" len="sm"/>
                    </a:lnT>
                    <a:lnB w="28575" cap="flat" cmpd="sng">
                      <a:solidFill>
                        <a:srgbClr val="14103A"/>
                      </a:solidFill>
                      <a:prstDash val="solid"/>
                      <a:round/>
                      <a:headEnd type="none" w="sm" len="sm"/>
                      <a:tailEnd type="none" w="sm" len="sm"/>
                    </a:lnB>
                    <a:noFill/>
                  </a:tcPr>
                </a:tc>
                <a:extLst>
                  <a:ext uri="{0D108BD9-81ED-4DB2-BD59-A6C34878D82A}">
                    <a16:rowId xmlns:a16="http://schemas.microsoft.com/office/drawing/2014/main" val="10002"/>
                  </a:ext>
                </a:extLst>
              </a:tr>
              <a:tr h="624550">
                <a:tc>
                  <a:txBody>
                    <a:bodyPr/>
                    <a:lstStyle/>
                    <a:p>
                      <a:pPr marL="0" marR="0" lvl="0" indent="0" algn="l" rtl="0">
                        <a:spcBef>
                          <a:spcPts val="0"/>
                        </a:spcBef>
                        <a:spcAft>
                          <a:spcPts val="0"/>
                        </a:spcAft>
                        <a:buNone/>
                      </a:pPr>
                      <a:r>
                        <a:rPr lang="en-GB" sz="1600" b="1" dirty="0">
                          <a:solidFill>
                            <a:srgbClr val="13113A"/>
                          </a:solidFill>
                          <a:latin typeface="Arial Rounded MT Bold" panose="020F0704030504030204" pitchFamily="34" charset="0"/>
                          <a:sym typeface="Arial Rounded"/>
                        </a:rPr>
                        <a:t>ancestor</a:t>
                      </a:r>
                      <a:endParaRPr b="1" dirty="0">
                        <a:solidFill>
                          <a:srgbClr val="13113A"/>
                        </a:solidFill>
                        <a:latin typeface="Arial Rounded MT Bold" panose="020F0704030504030204" pitchFamily="34" charset="0"/>
                      </a:endParaRPr>
                    </a:p>
                  </a:txBody>
                  <a:tcPr marL="91450" marR="91450" marT="45725" marB="45725" anchor="ctr">
                    <a:lnL w="28575" cap="flat" cmpd="sng">
                      <a:solidFill>
                        <a:srgbClr val="14103A"/>
                      </a:solidFill>
                      <a:prstDash val="solid"/>
                      <a:round/>
                      <a:headEnd type="none" w="sm" len="sm"/>
                      <a:tailEnd type="none" w="sm" len="sm"/>
                    </a:lnL>
                    <a:lnR w="28575" cap="flat" cmpd="sng">
                      <a:solidFill>
                        <a:srgbClr val="14103A"/>
                      </a:solidFill>
                      <a:prstDash val="solid"/>
                      <a:round/>
                      <a:headEnd type="none" w="sm" len="sm"/>
                      <a:tailEnd type="none" w="sm" len="sm"/>
                    </a:lnR>
                    <a:lnT w="28575" cap="flat" cmpd="sng">
                      <a:solidFill>
                        <a:srgbClr val="14103A"/>
                      </a:solidFill>
                      <a:prstDash val="solid"/>
                      <a:round/>
                      <a:headEnd type="none" w="sm" len="sm"/>
                      <a:tailEnd type="none" w="sm" len="sm"/>
                    </a:lnT>
                    <a:lnB w="28575" cap="flat" cmpd="sng">
                      <a:solidFill>
                        <a:srgbClr val="14103A"/>
                      </a:solidFill>
                      <a:prstDash val="solid"/>
                      <a:round/>
                      <a:headEnd type="none" w="sm" len="sm"/>
                      <a:tailEnd type="none" w="sm" len="sm"/>
                    </a:lnB>
                    <a:noFill/>
                  </a:tcPr>
                </a:tc>
                <a:tc>
                  <a:txBody>
                    <a:bodyPr/>
                    <a:lstStyle/>
                    <a:p>
                      <a:pPr marL="0" marR="0" lvl="0" indent="0" algn="l" rtl="0">
                        <a:spcBef>
                          <a:spcPts val="0"/>
                        </a:spcBef>
                        <a:spcAft>
                          <a:spcPts val="0"/>
                        </a:spcAft>
                        <a:buNone/>
                      </a:pPr>
                      <a:r>
                        <a:rPr lang="en-GB" sz="1600" b="0" i="0" u="none" strike="noStrike" cap="none" dirty="0">
                          <a:solidFill>
                            <a:srgbClr val="13113A"/>
                          </a:solidFill>
                          <a:effectLst/>
                          <a:latin typeface="Arial Rounded MT Bold" panose="020F0704030504030204" pitchFamily="34" charset="0"/>
                          <a:ea typeface="Calibri"/>
                          <a:cs typeface="Calibri"/>
                          <a:sym typeface="Arial"/>
                        </a:rPr>
                        <a:t>someone or something a living thing is related to from a long time ago </a:t>
                      </a:r>
                      <a:endParaRPr sz="1600" b="0" dirty="0">
                        <a:solidFill>
                          <a:srgbClr val="13113A"/>
                        </a:solidFill>
                        <a:latin typeface="Arial Rounded MT Bold" panose="020F0704030504030204" pitchFamily="34" charset="0"/>
                      </a:endParaRPr>
                    </a:p>
                  </a:txBody>
                  <a:tcPr marL="91450" marR="91450" marT="45725" marB="45725" anchor="ctr">
                    <a:lnL w="28575" cap="flat" cmpd="sng">
                      <a:solidFill>
                        <a:srgbClr val="14103A"/>
                      </a:solidFill>
                      <a:prstDash val="solid"/>
                      <a:round/>
                      <a:headEnd type="none" w="sm" len="sm"/>
                      <a:tailEnd type="none" w="sm" len="sm"/>
                    </a:lnL>
                    <a:lnR w="28575" cap="flat" cmpd="sng">
                      <a:solidFill>
                        <a:srgbClr val="14103A"/>
                      </a:solidFill>
                      <a:prstDash val="solid"/>
                      <a:round/>
                      <a:headEnd type="none" w="sm" len="sm"/>
                      <a:tailEnd type="none" w="sm" len="sm"/>
                    </a:lnR>
                    <a:lnT w="28575" cap="flat" cmpd="sng">
                      <a:solidFill>
                        <a:srgbClr val="14103A"/>
                      </a:solidFill>
                      <a:prstDash val="solid"/>
                      <a:round/>
                      <a:headEnd type="none" w="sm" len="sm"/>
                      <a:tailEnd type="none" w="sm" len="sm"/>
                    </a:lnT>
                    <a:lnB w="28575" cap="flat" cmpd="sng">
                      <a:solidFill>
                        <a:srgbClr val="14103A"/>
                      </a:solidFill>
                      <a:prstDash val="solid"/>
                      <a:round/>
                      <a:headEnd type="none" w="sm" len="sm"/>
                      <a:tailEnd type="none" w="sm" len="sm"/>
                    </a:lnB>
                    <a:noFill/>
                  </a:tcPr>
                </a:tc>
                <a:extLst>
                  <a:ext uri="{0D108BD9-81ED-4DB2-BD59-A6C34878D82A}">
                    <a16:rowId xmlns:a16="http://schemas.microsoft.com/office/drawing/2014/main" val="10003"/>
                  </a:ext>
                </a:extLst>
              </a:tr>
              <a:tr h="624550">
                <a:tc>
                  <a:txBody>
                    <a:bodyPr/>
                    <a:lstStyle/>
                    <a:p>
                      <a:pPr marL="0" marR="0" lvl="0" indent="0" algn="l" rtl="0">
                        <a:spcBef>
                          <a:spcPts val="0"/>
                        </a:spcBef>
                        <a:spcAft>
                          <a:spcPts val="0"/>
                        </a:spcAft>
                        <a:buNone/>
                      </a:pPr>
                      <a:r>
                        <a:rPr lang="en-GB" sz="1600" b="1" dirty="0">
                          <a:solidFill>
                            <a:srgbClr val="13113A"/>
                          </a:solidFill>
                          <a:latin typeface="Arial Rounded MT Bold" panose="020F0704030504030204" pitchFamily="34" charset="0"/>
                          <a:ea typeface="Arial Rounded"/>
                          <a:cs typeface="Arial Rounded"/>
                          <a:sym typeface="Arial Rounded"/>
                        </a:rPr>
                        <a:t>natural selection </a:t>
                      </a:r>
                      <a:endParaRPr b="1" dirty="0">
                        <a:solidFill>
                          <a:srgbClr val="13113A"/>
                        </a:solidFill>
                        <a:latin typeface="Arial Rounded MT Bold" panose="020F0704030504030204" pitchFamily="34" charset="0"/>
                      </a:endParaRPr>
                    </a:p>
                  </a:txBody>
                  <a:tcPr marL="91450" marR="91450" marT="45725" marB="45725" anchor="ctr">
                    <a:lnL w="28575" cap="flat" cmpd="sng">
                      <a:solidFill>
                        <a:srgbClr val="14103A"/>
                      </a:solidFill>
                      <a:prstDash val="solid"/>
                      <a:round/>
                      <a:headEnd type="none" w="sm" len="sm"/>
                      <a:tailEnd type="none" w="sm" len="sm"/>
                    </a:lnL>
                    <a:lnR w="28575" cap="flat" cmpd="sng">
                      <a:solidFill>
                        <a:srgbClr val="14103A"/>
                      </a:solidFill>
                      <a:prstDash val="solid"/>
                      <a:round/>
                      <a:headEnd type="none" w="sm" len="sm"/>
                      <a:tailEnd type="none" w="sm" len="sm"/>
                    </a:lnR>
                    <a:lnT w="28575" cap="flat" cmpd="sng">
                      <a:solidFill>
                        <a:srgbClr val="14103A"/>
                      </a:solidFill>
                      <a:prstDash val="solid"/>
                      <a:round/>
                      <a:headEnd type="none" w="sm" len="sm"/>
                      <a:tailEnd type="none" w="sm" len="sm"/>
                    </a:lnT>
                    <a:lnB w="28575" cap="flat" cmpd="sng">
                      <a:solidFill>
                        <a:srgbClr val="14103A"/>
                      </a:solidFill>
                      <a:prstDash val="solid"/>
                      <a:round/>
                      <a:headEnd type="none" w="sm" len="sm"/>
                      <a:tailEnd type="none" w="sm" len="sm"/>
                    </a:lnB>
                    <a:noFill/>
                  </a:tcPr>
                </a:tc>
                <a:tc>
                  <a:txBody>
                    <a:bodyPr/>
                    <a:lstStyle/>
                    <a:p>
                      <a:pPr marL="0" marR="0" lvl="0" indent="0" algn="l" rtl="0">
                        <a:spcBef>
                          <a:spcPts val="0"/>
                        </a:spcBef>
                        <a:spcAft>
                          <a:spcPts val="0"/>
                        </a:spcAft>
                        <a:buNone/>
                      </a:pPr>
                      <a:r>
                        <a:rPr lang="en-GB" sz="1600" b="0" i="0" u="none" strike="noStrike" cap="none" dirty="0">
                          <a:solidFill>
                            <a:srgbClr val="13113A"/>
                          </a:solidFill>
                          <a:effectLst/>
                          <a:latin typeface="Arial Rounded MT Bold" panose="020F0704030504030204" pitchFamily="34" charset="0"/>
                          <a:ea typeface="Calibri"/>
                          <a:cs typeface="Calibri"/>
                          <a:sym typeface="Arial"/>
                        </a:rPr>
                        <a:t>survival and reproduction of the fittest</a:t>
                      </a:r>
                      <a:endParaRPr sz="1600" b="0" dirty="0">
                        <a:solidFill>
                          <a:srgbClr val="13113A"/>
                        </a:solidFill>
                        <a:latin typeface="Arial Rounded MT Bold" panose="020F0704030504030204" pitchFamily="34" charset="0"/>
                      </a:endParaRPr>
                    </a:p>
                  </a:txBody>
                  <a:tcPr marL="91450" marR="91450" marT="45725" marB="45725" anchor="ctr">
                    <a:lnL w="28575" cap="flat" cmpd="sng">
                      <a:solidFill>
                        <a:srgbClr val="14103A"/>
                      </a:solidFill>
                      <a:prstDash val="solid"/>
                      <a:round/>
                      <a:headEnd type="none" w="sm" len="sm"/>
                      <a:tailEnd type="none" w="sm" len="sm"/>
                    </a:lnL>
                    <a:lnR w="28575" cap="flat" cmpd="sng">
                      <a:solidFill>
                        <a:srgbClr val="14103A"/>
                      </a:solidFill>
                      <a:prstDash val="solid"/>
                      <a:round/>
                      <a:headEnd type="none" w="sm" len="sm"/>
                      <a:tailEnd type="none" w="sm" len="sm"/>
                    </a:lnR>
                    <a:lnT w="28575" cap="flat" cmpd="sng">
                      <a:solidFill>
                        <a:srgbClr val="14103A"/>
                      </a:solidFill>
                      <a:prstDash val="solid"/>
                      <a:round/>
                      <a:headEnd type="none" w="sm" len="sm"/>
                      <a:tailEnd type="none" w="sm" len="sm"/>
                    </a:lnT>
                    <a:lnB w="28575" cap="flat" cmpd="sng">
                      <a:solidFill>
                        <a:srgbClr val="14103A"/>
                      </a:solidFill>
                      <a:prstDash val="solid"/>
                      <a:round/>
                      <a:headEnd type="none" w="sm" len="sm"/>
                      <a:tailEnd type="none" w="sm" len="sm"/>
                    </a:lnB>
                    <a:noFill/>
                  </a:tcPr>
                </a:tc>
                <a:extLst>
                  <a:ext uri="{0D108BD9-81ED-4DB2-BD59-A6C34878D82A}">
                    <a16:rowId xmlns:a16="http://schemas.microsoft.com/office/drawing/2014/main" val="10004"/>
                  </a:ext>
                </a:extLst>
              </a:tr>
              <a:tr h="624550">
                <a:tc>
                  <a:txBody>
                    <a:bodyPr/>
                    <a:lstStyle/>
                    <a:p>
                      <a:pPr marL="0" marR="0" lvl="0" indent="0" algn="l" rtl="0">
                        <a:spcBef>
                          <a:spcPts val="0"/>
                        </a:spcBef>
                        <a:spcAft>
                          <a:spcPts val="0"/>
                        </a:spcAft>
                        <a:buNone/>
                      </a:pPr>
                      <a:r>
                        <a:rPr lang="en-GB" sz="1600" b="1" dirty="0">
                          <a:solidFill>
                            <a:srgbClr val="13113A"/>
                          </a:solidFill>
                          <a:latin typeface="Arial Rounded MT Bold" panose="020F0704030504030204" pitchFamily="34" charset="0"/>
                          <a:ea typeface="Arial Rounded"/>
                          <a:cs typeface="Arial Rounded"/>
                          <a:sym typeface="Arial Rounded"/>
                        </a:rPr>
                        <a:t>evolved</a:t>
                      </a:r>
                      <a:endParaRPr b="1" dirty="0">
                        <a:solidFill>
                          <a:srgbClr val="13113A"/>
                        </a:solidFill>
                        <a:latin typeface="Arial Rounded MT Bold" panose="020F0704030504030204" pitchFamily="34" charset="0"/>
                      </a:endParaRPr>
                    </a:p>
                  </a:txBody>
                  <a:tcPr marL="91450" marR="91450" marT="45725" marB="45725" anchor="ctr">
                    <a:lnL w="28575" cap="flat" cmpd="sng">
                      <a:solidFill>
                        <a:srgbClr val="14103A"/>
                      </a:solidFill>
                      <a:prstDash val="solid"/>
                      <a:round/>
                      <a:headEnd type="none" w="sm" len="sm"/>
                      <a:tailEnd type="none" w="sm" len="sm"/>
                    </a:lnL>
                    <a:lnR w="28575" cap="flat" cmpd="sng">
                      <a:solidFill>
                        <a:srgbClr val="14103A"/>
                      </a:solidFill>
                      <a:prstDash val="solid"/>
                      <a:round/>
                      <a:headEnd type="none" w="sm" len="sm"/>
                      <a:tailEnd type="none" w="sm" len="sm"/>
                    </a:lnR>
                    <a:lnT w="28575" cap="flat" cmpd="sng">
                      <a:solidFill>
                        <a:srgbClr val="14103A"/>
                      </a:solidFill>
                      <a:prstDash val="solid"/>
                      <a:round/>
                      <a:headEnd type="none" w="sm" len="sm"/>
                      <a:tailEnd type="none" w="sm" len="sm"/>
                    </a:lnT>
                    <a:lnB w="28575" cap="flat" cmpd="sng">
                      <a:solidFill>
                        <a:srgbClr val="14103A"/>
                      </a:solidFill>
                      <a:prstDash val="solid"/>
                      <a:round/>
                      <a:headEnd type="none" w="sm" len="sm"/>
                      <a:tailEnd type="none" w="sm" len="sm"/>
                    </a:lnB>
                    <a:noFill/>
                  </a:tcPr>
                </a:tc>
                <a:tc>
                  <a:txBody>
                    <a:bodyPr/>
                    <a:lstStyle/>
                    <a:p>
                      <a:pPr marL="0" marR="0" lvl="0" indent="0" algn="l" rtl="0">
                        <a:spcBef>
                          <a:spcPts val="0"/>
                        </a:spcBef>
                        <a:spcAft>
                          <a:spcPts val="0"/>
                        </a:spcAft>
                        <a:buNone/>
                      </a:pPr>
                      <a:r>
                        <a:rPr lang="en-GB" sz="1600" b="0" i="0" u="none" strike="noStrike" cap="none" dirty="0">
                          <a:solidFill>
                            <a:srgbClr val="13113A"/>
                          </a:solidFill>
                          <a:effectLst/>
                          <a:latin typeface="Arial Rounded MT Bold" panose="020F0704030504030204" pitchFamily="34" charset="0"/>
                          <a:ea typeface="Calibri"/>
                          <a:cs typeface="Calibri"/>
                          <a:sym typeface="Arial"/>
                        </a:rPr>
                        <a:t>how living things gradually changed over time</a:t>
                      </a:r>
                      <a:endParaRPr sz="1600" b="0" dirty="0">
                        <a:solidFill>
                          <a:srgbClr val="13113A"/>
                        </a:solidFill>
                        <a:latin typeface="Arial Rounded MT Bold" panose="020F0704030504030204" pitchFamily="34" charset="0"/>
                      </a:endParaRPr>
                    </a:p>
                  </a:txBody>
                  <a:tcPr marL="91450" marR="91450" marT="45725" marB="45725" anchor="ctr">
                    <a:lnL w="28575" cap="flat" cmpd="sng">
                      <a:solidFill>
                        <a:srgbClr val="14103A"/>
                      </a:solidFill>
                      <a:prstDash val="solid"/>
                      <a:round/>
                      <a:headEnd type="none" w="sm" len="sm"/>
                      <a:tailEnd type="none" w="sm" len="sm"/>
                    </a:lnL>
                    <a:lnR w="28575" cap="flat" cmpd="sng">
                      <a:solidFill>
                        <a:srgbClr val="14103A"/>
                      </a:solidFill>
                      <a:prstDash val="solid"/>
                      <a:round/>
                      <a:headEnd type="none" w="sm" len="sm"/>
                      <a:tailEnd type="none" w="sm" len="sm"/>
                    </a:lnR>
                    <a:lnT w="28575" cap="flat" cmpd="sng">
                      <a:solidFill>
                        <a:srgbClr val="14103A"/>
                      </a:solidFill>
                      <a:prstDash val="solid"/>
                      <a:round/>
                      <a:headEnd type="none" w="sm" len="sm"/>
                      <a:tailEnd type="none" w="sm" len="sm"/>
                    </a:lnT>
                    <a:lnB w="28575" cap="flat" cmpd="sng">
                      <a:solidFill>
                        <a:srgbClr val="14103A"/>
                      </a:solidFill>
                      <a:prstDash val="solid"/>
                      <a:round/>
                      <a:headEnd type="none" w="sm" len="sm"/>
                      <a:tailEnd type="none" w="sm" len="sm"/>
                    </a:lnB>
                    <a:noFill/>
                  </a:tcPr>
                </a:tc>
                <a:extLst>
                  <a:ext uri="{0D108BD9-81ED-4DB2-BD59-A6C34878D82A}">
                    <a16:rowId xmlns:a16="http://schemas.microsoft.com/office/drawing/2014/main" val="10005"/>
                  </a:ext>
                </a:extLst>
              </a:tr>
              <a:tr h="624550">
                <a:tc>
                  <a:txBody>
                    <a:bodyPr/>
                    <a:lstStyle/>
                    <a:p>
                      <a:pPr marL="0" marR="0" lvl="0" indent="0" algn="l" rtl="0">
                        <a:spcBef>
                          <a:spcPts val="0"/>
                        </a:spcBef>
                        <a:spcAft>
                          <a:spcPts val="0"/>
                        </a:spcAft>
                        <a:buNone/>
                      </a:pPr>
                      <a:r>
                        <a:rPr lang="en-GB" sz="1600" b="1" dirty="0">
                          <a:solidFill>
                            <a:srgbClr val="13113A"/>
                          </a:solidFill>
                          <a:latin typeface="Arial Rounded MT Bold" panose="020F0704030504030204" pitchFamily="34" charset="0"/>
                        </a:rPr>
                        <a:t>extinct</a:t>
                      </a:r>
                      <a:endParaRPr sz="1600" b="1" dirty="0">
                        <a:solidFill>
                          <a:srgbClr val="13113A"/>
                        </a:solidFill>
                        <a:latin typeface="Arial Rounded MT Bold" panose="020F0704030504030204" pitchFamily="34" charset="0"/>
                      </a:endParaRPr>
                    </a:p>
                  </a:txBody>
                  <a:tcPr marL="91450" marR="91450" marT="45725" marB="45725" anchor="ctr">
                    <a:lnL w="28575" cap="flat" cmpd="sng">
                      <a:solidFill>
                        <a:srgbClr val="14103A"/>
                      </a:solidFill>
                      <a:prstDash val="solid"/>
                      <a:round/>
                      <a:headEnd type="none" w="sm" len="sm"/>
                      <a:tailEnd type="none" w="sm" len="sm"/>
                    </a:lnL>
                    <a:lnR w="28575" cap="flat" cmpd="sng">
                      <a:solidFill>
                        <a:srgbClr val="14103A"/>
                      </a:solidFill>
                      <a:prstDash val="solid"/>
                      <a:round/>
                      <a:headEnd type="none" w="sm" len="sm"/>
                      <a:tailEnd type="none" w="sm" len="sm"/>
                    </a:lnR>
                    <a:lnT w="28575" cap="flat" cmpd="sng">
                      <a:solidFill>
                        <a:srgbClr val="14103A"/>
                      </a:solidFill>
                      <a:prstDash val="solid"/>
                      <a:round/>
                      <a:headEnd type="none" w="sm" len="sm"/>
                      <a:tailEnd type="none" w="sm" len="sm"/>
                    </a:lnT>
                    <a:lnB w="28575" cap="flat" cmpd="sng">
                      <a:solidFill>
                        <a:srgbClr val="14103A"/>
                      </a:solidFill>
                      <a:prstDash val="solid"/>
                      <a:round/>
                      <a:headEnd type="none" w="sm" len="sm"/>
                      <a:tailEnd type="none" w="sm" len="sm"/>
                    </a:lnB>
                    <a:noFill/>
                  </a:tcPr>
                </a:tc>
                <a:tc>
                  <a:txBody>
                    <a:bodyPr/>
                    <a:lstStyle/>
                    <a:p>
                      <a:pPr marL="0" marR="0" lvl="0" indent="0" algn="l" rtl="0">
                        <a:spcBef>
                          <a:spcPts val="0"/>
                        </a:spcBef>
                        <a:spcAft>
                          <a:spcPts val="0"/>
                        </a:spcAft>
                        <a:buNone/>
                      </a:pPr>
                      <a:r>
                        <a:rPr lang="en-GB" sz="1600" b="0" i="0" u="none" strike="noStrike" cap="none" dirty="0">
                          <a:solidFill>
                            <a:srgbClr val="13113A"/>
                          </a:solidFill>
                          <a:effectLst/>
                          <a:latin typeface="Arial Rounded MT Bold" panose="020F0704030504030204" pitchFamily="34" charset="0"/>
                          <a:ea typeface="Calibri"/>
                          <a:cs typeface="Calibri"/>
                          <a:sym typeface="Arial"/>
                        </a:rPr>
                        <a:t>a species that is no longer living, having completely vanished from the Earth </a:t>
                      </a:r>
                      <a:endParaRPr sz="1600" b="0" dirty="0">
                        <a:solidFill>
                          <a:srgbClr val="13113A"/>
                        </a:solidFill>
                        <a:latin typeface="Arial Rounded MT Bold" panose="020F0704030504030204" pitchFamily="34" charset="0"/>
                      </a:endParaRPr>
                    </a:p>
                  </a:txBody>
                  <a:tcPr marL="91450" marR="91450" marT="45725" marB="45725" anchor="ctr">
                    <a:lnL w="28575" cap="flat" cmpd="sng">
                      <a:solidFill>
                        <a:srgbClr val="14103A"/>
                      </a:solidFill>
                      <a:prstDash val="solid"/>
                      <a:round/>
                      <a:headEnd type="none" w="sm" len="sm"/>
                      <a:tailEnd type="none" w="sm" len="sm"/>
                    </a:lnL>
                    <a:lnR w="28575" cap="flat" cmpd="sng">
                      <a:solidFill>
                        <a:srgbClr val="14103A"/>
                      </a:solidFill>
                      <a:prstDash val="solid"/>
                      <a:round/>
                      <a:headEnd type="none" w="sm" len="sm"/>
                      <a:tailEnd type="none" w="sm" len="sm"/>
                    </a:lnR>
                    <a:lnT w="28575" cap="flat" cmpd="sng">
                      <a:solidFill>
                        <a:srgbClr val="14103A"/>
                      </a:solidFill>
                      <a:prstDash val="solid"/>
                      <a:round/>
                      <a:headEnd type="none" w="sm" len="sm"/>
                      <a:tailEnd type="none" w="sm" len="sm"/>
                    </a:lnT>
                    <a:lnB w="28575" cap="flat" cmpd="sng">
                      <a:solidFill>
                        <a:srgbClr val="14103A"/>
                      </a:solidFill>
                      <a:prstDash val="solid"/>
                      <a:round/>
                      <a:headEnd type="none" w="sm" len="sm"/>
                      <a:tailEnd type="none" w="sm" len="sm"/>
                    </a:lnB>
                    <a:noFill/>
                  </a:tcPr>
                </a:tc>
                <a:extLst>
                  <a:ext uri="{0D108BD9-81ED-4DB2-BD59-A6C34878D82A}">
                    <a16:rowId xmlns:a16="http://schemas.microsoft.com/office/drawing/2014/main" val="10006"/>
                  </a:ext>
                </a:extLst>
              </a:tr>
              <a:tr h="624550">
                <a:tc>
                  <a:txBody>
                    <a:bodyPr/>
                    <a:lstStyle/>
                    <a:p>
                      <a:pPr marL="0" marR="0" lvl="0" indent="0" algn="l" rtl="0">
                        <a:spcBef>
                          <a:spcPts val="0"/>
                        </a:spcBef>
                        <a:spcAft>
                          <a:spcPts val="0"/>
                        </a:spcAft>
                        <a:buNone/>
                      </a:pPr>
                      <a:r>
                        <a:rPr lang="en-GB" sz="1600" b="1" dirty="0">
                          <a:solidFill>
                            <a:srgbClr val="13113A"/>
                          </a:solidFill>
                          <a:latin typeface="Arial Rounded MT Bold" panose="020F0704030504030204" pitchFamily="34" charset="0"/>
                          <a:ea typeface="Arial Rounded"/>
                          <a:cs typeface="Arial Rounded"/>
                          <a:sym typeface="Arial Rounded"/>
                        </a:rPr>
                        <a:t>Homo sapiens </a:t>
                      </a:r>
                      <a:endParaRPr sz="1600" b="1" dirty="0">
                        <a:solidFill>
                          <a:srgbClr val="13113A"/>
                        </a:solidFill>
                        <a:latin typeface="Arial Rounded MT Bold" panose="020F0704030504030204" pitchFamily="34" charset="0"/>
                        <a:ea typeface="Arial Rounded"/>
                        <a:cs typeface="Arial Rounded"/>
                        <a:sym typeface="Arial Rounded"/>
                      </a:endParaRPr>
                    </a:p>
                  </a:txBody>
                  <a:tcPr marL="91450" marR="91450" marT="45725" marB="45725" anchor="ctr">
                    <a:lnL w="28575" cap="flat" cmpd="sng">
                      <a:solidFill>
                        <a:srgbClr val="14103A"/>
                      </a:solidFill>
                      <a:prstDash val="solid"/>
                      <a:round/>
                      <a:headEnd type="none" w="sm" len="sm"/>
                      <a:tailEnd type="none" w="sm" len="sm"/>
                    </a:lnL>
                    <a:lnR w="28575" cap="flat" cmpd="sng">
                      <a:solidFill>
                        <a:srgbClr val="14103A"/>
                      </a:solidFill>
                      <a:prstDash val="solid"/>
                      <a:round/>
                      <a:headEnd type="none" w="sm" len="sm"/>
                      <a:tailEnd type="none" w="sm" len="sm"/>
                    </a:lnR>
                    <a:lnT w="28575" cap="flat" cmpd="sng">
                      <a:solidFill>
                        <a:srgbClr val="14103A"/>
                      </a:solidFill>
                      <a:prstDash val="solid"/>
                      <a:round/>
                      <a:headEnd type="none" w="sm" len="sm"/>
                      <a:tailEnd type="none" w="sm" len="sm"/>
                    </a:lnT>
                    <a:lnB w="28575" cap="flat" cmpd="sng">
                      <a:solidFill>
                        <a:srgbClr val="14103A"/>
                      </a:solidFill>
                      <a:prstDash val="solid"/>
                      <a:round/>
                      <a:headEnd type="none" w="sm" len="sm"/>
                      <a:tailEnd type="none" w="sm" len="sm"/>
                    </a:lnB>
                    <a:noFill/>
                  </a:tcPr>
                </a:tc>
                <a:tc>
                  <a:txBody>
                    <a:bodyPr/>
                    <a:lstStyle/>
                    <a:p>
                      <a:pPr marL="0" marR="0" lvl="0" indent="0" algn="l" rtl="0">
                        <a:spcBef>
                          <a:spcPts val="0"/>
                        </a:spcBef>
                        <a:spcAft>
                          <a:spcPts val="0"/>
                        </a:spcAft>
                        <a:buNone/>
                      </a:pPr>
                      <a:r>
                        <a:rPr lang="en-GB" sz="1600" b="0" i="0" u="none" strike="noStrike" cap="none" dirty="0">
                          <a:solidFill>
                            <a:srgbClr val="13113A"/>
                          </a:solidFill>
                          <a:effectLst/>
                          <a:latin typeface="Arial Rounded MT Bold" panose="020F0704030504030204" pitchFamily="34" charset="0"/>
                          <a:ea typeface="Calibri"/>
                          <a:cs typeface="Calibri"/>
                          <a:sym typeface="Arial"/>
                        </a:rPr>
                        <a:t>the scientific name for the human species </a:t>
                      </a:r>
                      <a:endParaRPr sz="1600" b="0" dirty="0">
                        <a:solidFill>
                          <a:srgbClr val="13113A"/>
                        </a:solidFill>
                        <a:latin typeface="Arial Rounded MT Bold" panose="020F0704030504030204" pitchFamily="34" charset="0"/>
                      </a:endParaRPr>
                    </a:p>
                  </a:txBody>
                  <a:tcPr marL="91450" marR="91450" marT="45725" marB="45725" anchor="ctr">
                    <a:lnL w="28575" cap="flat" cmpd="sng">
                      <a:solidFill>
                        <a:srgbClr val="14103A"/>
                      </a:solidFill>
                      <a:prstDash val="solid"/>
                      <a:round/>
                      <a:headEnd type="none" w="sm" len="sm"/>
                      <a:tailEnd type="none" w="sm" len="sm"/>
                    </a:lnL>
                    <a:lnR w="28575" cap="flat" cmpd="sng">
                      <a:solidFill>
                        <a:srgbClr val="14103A"/>
                      </a:solidFill>
                      <a:prstDash val="solid"/>
                      <a:round/>
                      <a:headEnd type="none" w="sm" len="sm"/>
                      <a:tailEnd type="none" w="sm" len="sm"/>
                    </a:lnR>
                    <a:lnT w="28575" cap="flat" cmpd="sng">
                      <a:solidFill>
                        <a:srgbClr val="14103A"/>
                      </a:solidFill>
                      <a:prstDash val="solid"/>
                      <a:round/>
                      <a:headEnd type="none" w="sm" len="sm"/>
                      <a:tailEnd type="none" w="sm" len="sm"/>
                    </a:lnT>
                    <a:lnB w="28575" cap="flat" cmpd="sng">
                      <a:solidFill>
                        <a:srgbClr val="14103A"/>
                      </a:solidFill>
                      <a:prstDash val="solid"/>
                      <a:round/>
                      <a:headEnd type="none" w="sm" len="sm"/>
                      <a:tailEnd type="none" w="sm" len="sm"/>
                    </a:lnB>
                    <a:noFill/>
                  </a:tcPr>
                </a:tc>
                <a:extLst>
                  <a:ext uri="{0D108BD9-81ED-4DB2-BD59-A6C34878D82A}">
                    <a16:rowId xmlns:a16="http://schemas.microsoft.com/office/drawing/2014/main" val="10007"/>
                  </a:ext>
                </a:extLst>
              </a:tr>
            </a:tbl>
          </a:graphicData>
        </a:graphic>
      </p:graphicFrame>
      <p:pic>
        <p:nvPicPr>
          <p:cNvPr id="153" name="Google Shape;153;p2" descr="Icon&#10;&#10;Description automatically generated"/>
          <p:cNvPicPr preferRelativeResize="0"/>
          <p:nvPr/>
        </p:nvPicPr>
        <p:blipFill rotWithShape="1">
          <a:blip r:embed="rId3" cstate="print">
            <a:alphaModFix/>
            <a:extLst>
              <a:ext uri="{28A0092B-C50C-407E-A947-70E740481C1C}">
                <a14:useLocalDpi xmlns:a14="http://schemas.microsoft.com/office/drawing/2010/main"/>
              </a:ext>
            </a:extLst>
          </a:blip>
          <a:srcRect/>
          <a:stretch/>
        </p:blipFill>
        <p:spPr>
          <a:xfrm>
            <a:off x="4019007" y="693785"/>
            <a:ext cx="486961" cy="462643"/>
          </a:xfrm>
          <a:prstGeom prst="rect">
            <a:avLst/>
          </a:prstGeom>
          <a:noFill/>
          <a:ln>
            <a:noFill/>
          </a:ln>
        </p:spPr>
      </p:pic>
      <p:sp>
        <p:nvSpPr>
          <p:cNvPr id="154" name="Google Shape;154;p2"/>
          <p:cNvSpPr txBox="1"/>
          <p:nvPr/>
        </p:nvSpPr>
        <p:spPr>
          <a:xfrm>
            <a:off x="6461760" y="6650038"/>
            <a:ext cx="3256915" cy="215444"/>
          </a:xfrm>
          <a:prstGeom prst="rect">
            <a:avLst/>
          </a:prstGeom>
          <a:noFill/>
          <a:ln>
            <a:noFill/>
          </a:ln>
        </p:spPr>
        <p:txBody>
          <a:bodyPr spcFirstLastPara="1" wrap="square" lIns="91425" tIns="45700" rIns="91425" bIns="45700" anchor="t" anchorCtr="0">
            <a:spAutoFit/>
          </a:bodyPr>
          <a:lstStyle/>
          <a:p>
            <a:pPr marL="0" marR="0" lvl="0" indent="0" algn="r" rtl="0">
              <a:spcBef>
                <a:spcPts val="0"/>
              </a:spcBef>
              <a:spcAft>
                <a:spcPts val="0"/>
              </a:spcAft>
              <a:buNone/>
            </a:pPr>
            <a:r>
              <a:rPr lang="en-GB" sz="800">
                <a:solidFill>
                  <a:srgbClr val="130E3C"/>
                </a:solidFill>
                <a:latin typeface="Arial Rounded MT Bold" panose="020F0704030504030204" pitchFamily="34" charset="0"/>
                <a:ea typeface="Arial Rounded"/>
                <a:cs typeface="Arial Rounded"/>
                <a:sym typeface="Arial Rounded"/>
              </a:rPr>
              <a:t>Developing Experts Copyright 2025 All Rights Reserved</a:t>
            </a:r>
            <a:endParaRPr>
              <a:latin typeface="Arial Rounded MT Bold" panose="020F0704030504030204" pitchFamily="34" charset="0"/>
            </a:endParaRPr>
          </a:p>
        </p:txBody>
      </p:sp>
      <p:pic>
        <p:nvPicPr>
          <p:cNvPr id="156" name="Google Shape;156;p2" descr="A blue square with white letters&#10;&#10;Description automatically generated"/>
          <p:cNvPicPr preferRelativeResize="0"/>
          <p:nvPr/>
        </p:nvPicPr>
        <p:blipFill rotWithShape="1">
          <a:blip r:embed="rId4" cstate="print">
            <a:alphaModFix/>
            <a:extLst>
              <a:ext uri="{28A0092B-C50C-407E-A947-70E740481C1C}">
                <a14:useLocalDpi xmlns:a14="http://schemas.microsoft.com/office/drawing/2010/main"/>
              </a:ext>
            </a:extLst>
          </a:blip>
          <a:srcRect/>
          <a:stretch/>
        </p:blipFill>
        <p:spPr>
          <a:xfrm>
            <a:off x="153988" y="57493"/>
            <a:ext cx="812800" cy="819150"/>
          </a:xfrm>
          <a:prstGeom prst="rect">
            <a:avLst/>
          </a:prstGeom>
          <a:noFill/>
          <a:ln>
            <a:noFill/>
          </a:ln>
        </p:spPr>
      </p:pic>
      <p:cxnSp>
        <p:nvCxnSpPr>
          <p:cNvPr id="157" name="Google Shape;157;p2"/>
          <p:cNvCxnSpPr/>
          <p:nvPr/>
        </p:nvCxnSpPr>
        <p:spPr>
          <a:xfrm>
            <a:off x="113464" y="917706"/>
            <a:ext cx="9679070" cy="0"/>
          </a:xfrm>
          <a:prstGeom prst="straightConnector1">
            <a:avLst/>
          </a:prstGeom>
          <a:noFill/>
          <a:ln w="28575" cap="flat" cmpd="sng">
            <a:solidFill>
              <a:srgbClr val="130E3C"/>
            </a:solidFill>
            <a:prstDash val="solid"/>
            <a:miter lim="800000"/>
            <a:headEnd type="none" w="sm" len="sm"/>
            <a:tailEnd type="none" w="sm" len="sm"/>
          </a:ln>
        </p:spPr>
      </p:cxnSp>
      <p:cxnSp>
        <p:nvCxnSpPr>
          <p:cNvPr id="160" name="Google Shape;160;p2"/>
          <p:cNvCxnSpPr/>
          <p:nvPr/>
        </p:nvCxnSpPr>
        <p:spPr>
          <a:xfrm>
            <a:off x="98343" y="6620383"/>
            <a:ext cx="9679070" cy="0"/>
          </a:xfrm>
          <a:prstGeom prst="straightConnector1">
            <a:avLst/>
          </a:prstGeom>
          <a:noFill/>
          <a:ln w="28575" cap="flat" cmpd="sng">
            <a:solidFill>
              <a:srgbClr val="130E3C"/>
            </a:solidFill>
            <a:prstDash val="solid"/>
            <a:miter lim="800000"/>
            <a:headEnd type="none" w="sm" len="sm"/>
            <a:tailEnd type="none" w="sm" len="sm"/>
          </a:ln>
        </p:spPr>
      </p:cxnSp>
      <p:sp>
        <p:nvSpPr>
          <p:cNvPr id="161" name="Google Shape;161;p2"/>
          <p:cNvSpPr txBox="1"/>
          <p:nvPr/>
        </p:nvSpPr>
        <p:spPr>
          <a:xfrm>
            <a:off x="966788" y="166488"/>
            <a:ext cx="7136688" cy="615553"/>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600" dirty="0">
                <a:solidFill>
                  <a:srgbClr val="130E3C"/>
                </a:solidFill>
                <a:latin typeface="Arial Rounded MT Bold" panose="020F0704030504030204" pitchFamily="34" charset="0"/>
                <a:ea typeface="Arial Rounded"/>
                <a:cs typeface="Arial Rounded"/>
                <a:sym typeface="Arial Rounded"/>
              </a:rPr>
              <a:t>Knowledge Organiser </a:t>
            </a:r>
            <a:endParaRPr dirty="0">
              <a:latin typeface="Arial Rounded MT Bold" panose="020F0704030504030204" pitchFamily="34" charset="0"/>
            </a:endParaRPr>
          </a:p>
          <a:p>
            <a:pPr lvl="0"/>
            <a:r>
              <a:rPr lang="en-GB" sz="1800" dirty="0">
                <a:solidFill>
                  <a:srgbClr val="130E3C"/>
                </a:solidFill>
                <a:latin typeface="Arial Rounded MT Bold" panose="020F0704030504030204" pitchFamily="34" charset="0"/>
                <a:ea typeface="Arial Rounded"/>
                <a:cs typeface="Arial Rounded"/>
                <a:sym typeface="Arial Rounded"/>
              </a:rPr>
              <a:t>Year 6 – </a:t>
            </a:r>
            <a:r>
              <a:rPr lang="en-GB" sz="1800" dirty="0">
                <a:solidFill>
                  <a:srgbClr val="13113A"/>
                </a:solidFill>
                <a:latin typeface="Arial Rounded MT Bold" panose="020F0704030504030204" pitchFamily="34" charset="0"/>
                <a:ea typeface="Arial Rounded"/>
                <a:cs typeface="Arial Rounded"/>
                <a:sym typeface="Arial Rounded"/>
              </a:rPr>
              <a:t>Evolution &amp; Inheritance </a:t>
            </a:r>
            <a:r>
              <a:rPr lang="en-GB" sz="1800" dirty="0">
                <a:solidFill>
                  <a:srgbClr val="130E3C"/>
                </a:solidFill>
                <a:latin typeface="Arial Rounded MT Bold" panose="020F0704030504030204" pitchFamily="34" charset="0"/>
                <a:ea typeface="Arial Rounded"/>
                <a:cs typeface="Arial Rounded"/>
                <a:sym typeface="Arial Rounded"/>
              </a:rPr>
              <a:t> </a:t>
            </a:r>
            <a:endParaRPr sz="1800" dirty="0">
              <a:solidFill>
                <a:srgbClr val="130E3C"/>
              </a:solidFill>
              <a:latin typeface="Arial Rounded MT Bold" panose="020F0704030504030204" pitchFamily="34" charset="0"/>
              <a:ea typeface="Arial Rounded"/>
              <a:cs typeface="Arial Rounded"/>
              <a:sym typeface="Arial Rounded"/>
            </a:endParaRPr>
          </a:p>
        </p:txBody>
      </p:sp>
      <p:sp>
        <p:nvSpPr>
          <p:cNvPr id="163" name="Google Shape;163;p2"/>
          <p:cNvSpPr txBox="1"/>
          <p:nvPr/>
        </p:nvSpPr>
        <p:spPr>
          <a:xfrm>
            <a:off x="-2217" y="6634649"/>
            <a:ext cx="261610" cy="24622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000">
                <a:solidFill>
                  <a:srgbClr val="14103A"/>
                </a:solidFill>
                <a:latin typeface="Arial Rounded MT Bold" panose="020F0704030504030204" pitchFamily="34" charset="0"/>
                <a:ea typeface="Arial Rounded"/>
                <a:cs typeface="Arial Rounded"/>
                <a:sym typeface="Arial Rounded"/>
              </a:rPr>
              <a:t>2</a:t>
            </a:r>
            <a:endParaRPr>
              <a:latin typeface="Arial Rounded MT Bold" panose="020F0704030504030204" pitchFamily="34" charset="0"/>
            </a:endParaRPr>
          </a:p>
        </p:txBody>
      </p:sp>
      <p:sp>
        <p:nvSpPr>
          <p:cNvPr id="9" name="Ribbon: Tilted Down 8">
            <a:extLst>
              <a:ext uri="{FF2B5EF4-FFF2-40B4-BE49-F238E27FC236}">
                <a16:creationId xmlns:a16="http://schemas.microsoft.com/office/drawing/2014/main" id="{A4248818-7C93-55DE-4C03-E7A43CDD3DA7}"/>
              </a:ext>
            </a:extLst>
          </p:cNvPr>
          <p:cNvSpPr/>
          <p:nvPr/>
        </p:nvSpPr>
        <p:spPr>
          <a:xfrm>
            <a:off x="3458071" y="992325"/>
            <a:ext cx="3126377" cy="320871"/>
          </a:xfrm>
          <a:prstGeom prst="ribbon">
            <a:avLst/>
          </a:prstGeom>
          <a:solidFill>
            <a:srgbClr val="14103A"/>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latin typeface="Arial Rounded MT Bold" panose="020F0704030504030204" pitchFamily="34" charset="0"/>
            </a:endParaRPr>
          </a:p>
        </p:txBody>
      </p:sp>
      <p:sp>
        <p:nvSpPr>
          <p:cNvPr id="10" name="Google Shape;234;p3">
            <a:extLst>
              <a:ext uri="{FF2B5EF4-FFF2-40B4-BE49-F238E27FC236}">
                <a16:creationId xmlns:a16="http://schemas.microsoft.com/office/drawing/2014/main" id="{DC307B5E-BBDD-AD81-7F63-5C00A5F0D1AF}"/>
              </a:ext>
            </a:extLst>
          </p:cNvPr>
          <p:cNvSpPr txBox="1"/>
          <p:nvPr/>
        </p:nvSpPr>
        <p:spPr>
          <a:xfrm>
            <a:off x="4322039" y="1012801"/>
            <a:ext cx="1443494" cy="307736"/>
          </a:xfrm>
          <a:prstGeom prst="rect">
            <a:avLst/>
          </a:prstGeom>
          <a:solidFill>
            <a:srgbClr val="13113A"/>
          </a:solid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FFFFFF"/>
              </a:buClr>
              <a:buSzPts val="1400"/>
              <a:buFont typeface="Arial Rounded"/>
              <a:buNone/>
            </a:pPr>
            <a:r>
              <a:rPr lang="en-GB" sz="1400" i="0" u="none" strike="noStrike" cap="none" dirty="0">
                <a:solidFill>
                  <a:srgbClr val="FFFFFF"/>
                </a:solidFill>
                <a:latin typeface="Arial Rounded MT Bold" panose="020F0704030504030204" pitchFamily="34" charset="0"/>
                <a:ea typeface="Arial Rounded"/>
                <a:cs typeface="Arial Rounded"/>
                <a:sym typeface="Arial Rounded"/>
              </a:rPr>
              <a:t>Rocket Words</a:t>
            </a:r>
            <a:endParaRPr dirty="0">
              <a:latin typeface="Arial Rounded MT Bold" panose="020F0704030504030204" pitchFamily="34" charset="0"/>
            </a:endParaRPr>
          </a:p>
        </p:txBody>
      </p:sp>
      <p:pic>
        <p:nvPicPr>
          <p:cNvPr id="4" name="Google Shape;94;p1" descr="A white and blue icon with a microscope&#10;&#10;AI-generated content may be incorrect.">
            <a:extLst>
              <a:ext uri="{FF2B5EF4-FFF2-40B4-BE49-F238E27FC236}">
                <a16:creationId xmlns:a16="http://schemas.microsoft.com/office/drawing/2014/main" id="{21FACD17-A2FD-1F13-39D1-B4F411B1B837}"/>
              </a:ext>
            </a:extLst>
          </p:cNvPr>
          <p:cNvPicPr preferRelativeResize="0"/>
          <p:nvPr/>
        </p:nvPicPr>
        <p:blipFill rotWithShape="1">
          <a:blip r:embed="rId5" cstate="print">
            <a:alphaModFix/>
            <a:extLst>
              <a:ext uri="{28A0092B-C50C-407E-A947-70E740481C1C}">
                <a14:useLocalDpi xmlns:a14="http://schemas.microsoft.com/office/drawing/2010/main"/>
              </a:ext>
            </a:extLst>
          </a:blip>
          <a:srcRect/>
          <a:stretch/>
        </p:blipFill>
        <p:spPr>
          <a:xfrm>
            <a:off x="8910344" y="69068"/>
            <a:ext cx="897249" cy="779310"/>
          </a:xfrm>
          <a:prstGeom prst="rect">
            <a:avLst/>
          </a:prstGeom>
          <a:noFill/>
          <a:ln>
            <a:noFill/>
          </a:ln>
        </p:spPr>
      </p:pic>
      <p:sp>
        <p:nvSpPr>
          <p:cNvPr id="5" name="Google Shape;108;p1">
            <a:extLst>
              <a:ext uri="{FF2B5EF4-FFF2-40B4-BE49-F238E27FC236}">
                <a16:creationId xmlns:a16="http://schemas.microsoft.com/office/drawing/2014/main" id="{DB5106BB-F5E2-2631-48EF-8A8A548B4503}"/>
              </a:ext>
            </a:extLst>
          </p:cNvPr>
          <p:cNvSpPr txBox="1"/>
          <p:nvPr/>
        </p:nvSpPr>
        <p:spPr>
          <a:xfrm>
            <a:off x="4834596" y="492370"/>
            <a:ext cx="4513953" cy="430847"/>
          </a:xfrm>
          <a:prstGeom prst="rect">
            <a:avLst/>
          </a:prstGeom>
          <a:noFill/>
          <a:ln>
            <a:noFill/>
          </a:ln>
        </p:spPr>
        <p:txBody>
          <a:bodyPr spcFirstLastPara="1" wrap="square" lIns="91425" tIns="45700" rIns="91425" bIns="45700" anchor="t" anchorCtr="0">
            <a:spAutoFit/>
          </a:bodyPr>
          <a:lstStyle/>
          <a:p>
            <a:r>
              <a:rPr lang="en-GB" sz="1100" dirty="0">
                <a:solidFill>
                  <a:srgbClr val="13113A"/>
                </a:solidFill>
                <a:latin typeface="Arial Rounded MT Bold" panose="020F0704030504030204" pitchFamily="34" charset="0"/>
              </a:rPr>
              <a:t>Careers connected to Evolution and Inheritance: geneticist, DNA analyst, biological Researcher, conservationist </a:t>
            </a:r>
          </a:p>
        </p:txBody>
      </p:sp>
    </p:spTree>
  </p:cSld>
  <p:clrMapOvr>
    <a:masterClrMapping/>
  </p:clrMapOvr>
</p:sld>
</file>

<file path=ppt/theme/theme1.xml><?xml version="1.0" encoding="utf-8"?>
<a:theme xmlns:a="http://schemas.openxmlformats.org/drawingml/2006/main" name="Office Theme">
  <a:themeElements>
    <a:clrScheme name="Office Them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151</TotalTime>
  <Words>456</Words>
  <Application>Microsoft Office PowerPoint</Application>
  <PresentationFormat>A4 Paper (210x297 mm)</PresentationFormat>
  <Paragraphs>52</Paragraphs>
  <Slides>2</Slides>
  <Notes>2</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vt:i4>
      </vt:variant>
    </vt:vector>
  </HeadingPairs>
  <TitlesOfParts>
    <vt:vector size="7" baseType="lpstr">
      <vt:lpstr>Arial</vt:lpstr>
      <vt:lpstr>Arial Rounded</vt:lpstr>
      <vt:lpstr>Arial Rounded MT Bold</vt:lpstr>
      <vt:lpstr>Calibri</vt:lpstr>
      <vt:lpstr>Office Theme</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Microsoft Office User</dc:creator>
  <cp:lastModifiedBy>Clare Faulkner</cp:lastModifiedBy>
  <cp:revision>13</cp:revision>
  <dcterms:created xsi:type="dcterms:W3CDTF">2016-06-12T08:53:59Z</dcterms:created>
  <dcterms:modified xsi:type="dcterms:W3CDTF">2025-11-28T16:01:05Z</dcterms:modified>
</cp:coreProperties>
</file>