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1"/>
  </p:notesMasterIdLst>
  <p:sldIdLst>
    <p:sldId id="258" r:id="rId2"/>
    <p:sldId id="277" r:id="rId3"/>
    <p:sldId id="270" r:id="rId4"/>
    <p:sldId id="276" r:id="rId5"/>
    <p:sldId id="265" r:id="rId6"/>
    <p:sldId id="274" r:id="rId7"/>
    <p:sldId id="275" r:id="rId8"/>
    <p:sldId id="267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Shears" userId="62bf1d54-9e9a-44e8-b3be-b86fefc869dd" providerId="ADAL" clId="{B9565520-2F19-48D6-8D2B-3945EC96D534}"/>
    <pc:docChg chg="undo custSel addSld delSld modSld">
      <pc:chgData name="Alison Shears" userId="62bf1d54-9e9a-44e8-b3be-b86fefc869dd" providerId="ADAL" clId="{B9565520-2F19-48D6-8D2B-3945EC96D534}" dt="2026-09-07T07:02:22.492" v="746" actId="2696"/>
      <pc:docMkLst>
        <pc:docMk/>
      </pc:docMkLst>
      <pc:sldChg chg="modSp del mod">
        <pc:chgData name="Alison Shears" userId="62bf1d54-9e9a-44e8-b3be-b86fefc869dd" providerId="ADAL" clId="{B9565520-2F19-48D6-8D2B-3945EC96D534}" dt="2026-09-07T07:02:15.165" v="745" actId="2696"/>
        <pc:sldMkLst>
          <pc:docMk/>
          <pc:sldMk cId="4002766894" sldId="261"/>
        </pc:sldMkLst>
        <pc:spChg chg="mod">
          <ac:chgData name="Alison Shears" userId="62bf1d54-9e9a-44e8-b3be-b86fefc869dd" providerId="ADAL" clId="{B9565520-2F19-48D6-8D2B-3945EC96D534}" dt="2026-08-31T15:15:48.055" v="195" actId="207"/>
          <ac:spMkLst>
            <pc:docMk/>
            <pc:sldMk cId="4002766894" sldId="261"/>
            <ac:spMk id="8" creationId="{00000000-0000-0000-0000-000000000000}"/>
          </ac:spMkLst>
        </pc:spChg>
      </pc:sldChg>
      <pc:sldChg chg="modSp del">
        <pc:chgData name="Alison Shears" userId="62bf1d54-9e9a-44e8-b3be-b86fefc869dd" providerId="ADAL" clId="{B9565520-2F19-48D6-8D2B-3945EC96D534}" dt="2026-09-07T07:02:22.492" v="746" actId="2696"/>
        <pc:sldMkLst>
          <pc:docMk/>
          <pc:sldMk cId="3856185503" sldId="264"/>
        </pc:sldMkLst>
        <pc:spChg chg="mod">
          <ac:chgData name="Alison Shears" userId="62bf1d54-9e9a-44e8-b3be-b86fefc869dd" providerId="ADAL" clId="{B9565520-2F19-48D6-8D2B-3945EC96D534}" dt="2026-08-31T15:16:09.665" v="196" actId="113"/>
          <ac:spMkLst>
            <pc:docMk/>
            <pc:sldMk cId="3856185503" sldId="264"/>
            <ac:spMk id="3" creationId="{5BBAA76B-75BF-4795-854F-5C71022AEB79}"/>
          </ac:spMkLst>
        </pc:spChg>
        <pc:picChg chg="mod">
          <ac:chgData name="Alison Shears" userId="62bf1d54-9e9a-44e8-b3be-b86fefc869dd" providerId="ADAL" clId="{B9565520-2F19-48D6-8D2B-3945EC96D534}" dt="2026-08-31T15:16:18.371" v="197" actId="1076"/>
          <ac:picMkLst>
            <pc:docMk/>
            <pc:sldMk cId="3856185503" sldId="264"/>
            <ac:picMk id="1026" creationId="{E67864F4-6F7E-464C-BCAB-6959A8BCDC52}"/>
          </ac:picMkLst>
        </pc:picChg>
      </pc:sldChg>
      <pc:sldChg chg="modSp mod">
        <pc:chgData name="Alison Shears" userId="62bf1d54-9e9a-44e8-b3be-b86fefc869dd" providerId="ADAL" clId="{B9565520-2F19-48D6-8D2B-3945EC96D534}" dt="2026-08-31T15:15:09.419" v="177" actId="207"/>
        <pc:sldMkLst>
          <pc:docMk/>
          <pc:sldMk cId="3009388542" sldId="265"/>
        </pc:sldMkLst>
        <pc:spChg chg="mod">
          <ac:chgData name="Alison Shears" userId="62bf1d54-9e9a-44e8-b3be-b86fefc869dd" providerId="ADAL" clId="{B9565520-2F19-48D6-8D2B-3945EC96D534}" dt="2026-08-31T15:15:09.419" v="177" actId="207"/>
          <ac:spMkLst>
            <pc:docMk/>
            <pc:sldMk cId="3009388542" sldId="265"/>
            <ac:spMk id="3" creationId="{4EFA53A9-3968-4BE7-B8B5-75DD67D100F5}"/>
          </ac:spMkLst>
        </pc:spChg>
      </pc:sldChg>
      <pc:sldChg chg="modSp mod">
        <pc:chgData name="Alison Shears" userId="62bf1d54-9e9a-44e8-b3be-b86fefc869dd" providerId="ADAL" clId="{B9565520-2F19-48D6-8D2B-3945EC96D534}" dt="2026-09-07T07:01:35.912" v="736" actId="20577"/>
        <pc:sldMkLst>
          <pc:docMk/>
          <pc:sldMk cId="666067153" sldId="267"/>
        </pc:sldMkLst>
        <pc:spChg chg="mod">
          <ac:chgData name="Alison Shears" userId="62bf1d54-9e9a-44e8-b3be-b86fefc869dd" providerId="ADAL" clId="{B9565520-2F19-48D6-8D2B-3945EC96D534}" dt="2026-09-07T07:01:35.912" v="736" actId="20577"/>
          <ac:spMkLst>
            <pc:docMk/>
            <pc:sldMk cId="666067153" sldId="267"/>
            <ac:spMk id="8" creationId="{00000000-0000-0000-0000-000000000000}"/>
          </ac:spMkLst>
        </pc:spChg>
      </pc:sldChg>
      <pc:sldChg chg="modSp mod">
        <pc:chgData name="Alison Shears" userId="62bf1d54-9e9a-44e8-b3be-b86fefc869dd" providerId="ADAL" clId="{B9565520-2F19-48D6-8D2B-3945EC96D534}" dt="2026-08-31T15:15:40.075" v="194" actId="20577"/>
        <pc:sldMkLst>
          <pc:docMk/>
          <pc:sldMk cId="4174360596" sldId="270"/>
        </pc:sldMkLst>
        <pc:spChg chg="mod">
          <ac:chgData name="Alison Shears" userId="62bf1d54-9e9a-44e8-b3be-b86fefc869dd" providerId="ADAL" clId="{B9565520-2F19-48D6-8D2B-3945EC96D534}" dt="2026-08-31T15:15:40.075" v="194" actId="20577"/>
          <ac:spMkLst>
            <pc:docMk/>
            <pc:sldMk cId="4174360596" sldId="270"/>
            <ac:spMk id="3" creationId="{00000000-0000-0000-0000-000000000000}"/>
          </ac:spMkLst>
        </pc:spChg>
      </pc:sldChg>
      <pc:sldChg chg="modSp del mod">
        <pc:chgData name="Alison Shears" userId="62bf1d54-9e9a-44e8-b3be-b86fefc869dd" providerId="ADAL" clId="{B9565520-2F19-48D6-8D2B-3945EC96D534}" dt="2026-09-07T06:47:07.132" v="550" actId="2696"/>
        <pc:sldMkLst>
          <pc:docMk/>
          <pc:sldMk cId="3797803903" sldId="273"/>
        </pc:sldMkLst>
        <pc:spChg chg="mod">
          <ac:chgData name="Alison Shears" userId="62bf1d54-9e9a-44e8-b3be-b86fefc869dd" providerId="ADAL" clId="{B9565520-2F19-48D6-8D2B-3945EC96D534}" dt="2026-08-31T15:08:46.610" v="108" actId="20577"/>
          <ac:spMkLst>
            <pc:docMk/>
            <pc:sldMk cId="3797803903" sldId="273"/>
            <ac:spMk id="3" creationId="{00000000-0000-0000-0000-000000000000}"/>
          </ac:spMkLst>
        </pc:spChg>
      </pc:sldChg>
      <pc:sldChg chg="modSp mod">
        <pc:chgData name="Alison Shears" userId="62bf1d54-9e9a-44e8-b3be-b86fefc869dd" providerId="ADAL" clId="{B9565520-2F19-48D6-8D2B-3945EC96D534}" dt="2026-09-07T07:02:01.105" v="744" actId="14100"/>
        <pc:sldMkLst>
          <pc:docMk/>
          <pc:sldMk cId="47182749" sldId="274"/>
        </pc:sldMkLst>
        <pc:spChg chg="mod">
          <ac:chgData name="Alison Shears" userId="62bf1d54-9e9a-44e8-b3be-b86fefc869dd" providerId="ADAL" clId="{B9565520-2F19-48D6-8D2B-3945EC96D534}" dt="2026-09-07T07:02:01.105" v="744" actId="14100"/>
          <ac:spMkLst>
            <pc:docMk/>
            <pc:sldMk cId="47182749" sldId="274"/>
            <ac:spMk id="3" creationId="{00000000-0000-0000-0000-000000000000}"/>
          </ac:spMkLst>
        </pc:spChg>
      </pc:sldChg>
      <pc:sldChg chg="modSp mod">
        <pc:chgData name="Alison Shears" userId="62bf1d54-9e9a-44e8-b3be-b86fefc869dd" providerId="ADAL" clId="{B9565520-2F19-48D6-8D2B-3945EC96D534}" dt="2026-08-20T12:17:53.445" v="62" actId="20577"/>
        <pc:sldMkLst>
          <pc:docMk/>
          <pc:sldMk cId="756567724" sldId="275"/>
        </pc:sldMkLst>
        <pc:spChg chg="mod">
          <ac:chgData name="Alison Shears" userId="62bf1d54-9e9a-44e8-b3be-b86fefc869dd" providerId="ADAL" clId="{B9565520-2F19-48D6-8D2B-3945EC96D534}" dt="2026-08-20T12:17:53.445" v="62" actId="20577"/>
          <ac:spMkLst>
            <pc:docMk/>
            <pc:sldMk cId="756567724" sldId="275"/>
            <ac:spMk id="3" creationId="{00000000-0000-0000-0000-000000000000}"/>
          </ac:spMkLst>
        </pc:spChg>
      </pc:sldChg>
      <pc:sldChg chg="modSp mod">
        <pc:chgData name="Alison Shears" userId="62bf1d54-9e9a-44e8-b3be-b86fefc869dd" providerId="ADAL" clId="{B9565520-2F19-48D6-8D2B-3945EC96D534}" dt="2026-08-31T15:09:27.279" v="114" actId="20577"/>
        <pc:sldMkLst>
          <pc:docMk/>
          <pc:sldMk cId="1371810400" sldId="276"/>
        </pc:sldMkLst>
        <pc:spChg chg="mod">
          <ac:chgData name="Alison Shears" userId="62bf1d54-9e9a-44e8-b3be-b86fefc869dd" providerId="ADAL" clId="{B9565520-2F19-48D6-8D2B-3945EC96D534}" dt="2026-08-31T15:09:27.279" v="114" actId="20577"/>
          <ac:spMkLst>
            <pc:docMk/>
            <pc:sldMk cId="1371810400" sldId="276"/>
            <ac:spMk id="3" creationId="{E4343D0F-C10B-4236-837A-25B9B2DB75E5}"/>
          </ac:spMkLst>
        </pc:spChg>
      </pc:sldChg>
      <pc:sldChg chg="new del">
        <pc:chgData name="Alison Shears" userId="62bf1d54-9e9a-44e8-b3be-b86fefc869dd" providerId="ADAL" clId="{B9565520-2F19-48D6-8D2B-3945EC96D534}" dt="2026-09-02T06:54:33.228" v="368" actId="680"/>
        <pc:sldMkLst>
          <pc:docMk/>
          <pc:sldMk cId="904506730" sldId="277"/>
        </pc:sldMkLst>
      </pc:sldChg>
      <pc:sldChg chg="addSp delSp modSp new mod">
        <pc:chgData name="Alison Shears" userId="62bf1d54-9e9a-44e8-b3be-b86fefc869dd" providerId="ADAL" clId="{B9565520-2F19-48D6-8D2B-3945EC96D534}" dt="2026-09-02T06:57:54.666" v="549" actId="20577"/>
        <pc:sldMkLst>
          <pc:docMk/>
          <pc:sldMk cId="3212078283" sldId="277"/>
        </pc:sldMkLst>
        <pc:spChg chg="del mod">
          <ac:chgData name="Alison Shears" userId="62bf1d54-9e9a-44e8-b3be-b86fefc869dd" providerId="ADAL" clId="{B9565520-2F19-48D6-8D2B-3945EC96D534}" dt="2026-09-02T06:55:16.229" v="390" actId="21"/>
          <ac:spMkLst>
            <pc:docMk/>
            <pc:sldMk cId="3212078283" sldId="277"/>
            <ac:spMk id="2" creationId="{9D75CB0D-4A4A-4642-8120-6C34E69AF6A6}"/>
          </ac:spMkLst>
        </pc:spChg>
        <pc:spChg chg="mod">
          <ac:chgData name="Alison Shears" userId="62bf1d54-9e9a-44e8-b3be-b86fefc869dd" providerId="ADAL" clId="{B9565520-2F19-48D6-8D2B-3945EC96D534}" dt="2026-09-02T06:57:54.666" v="549" actId="20577"/>
          <ac:spMkLst>
            <pc:docMk/>
            <pc:sldMk cId="3212078283" sldId="277"/>
            <ac:spMk id="3" creationId="{9BEB58CA-2E69-456B-B07B-3070038FD152}"/>
          </ac:spMkLst>
        </pc:spChg>
        <pc:spChg chg="add del mod">
          <ac:chgData name="Alison Shears" userId="62bf1d54-9e9a-44e8-b3be-b86fefc869dd" providerId="ADAL" clId="{B9565520-2F19-48D6-8D2B-3945EC96D534}" dt="2026-09-02T06:56:03.245" v="441"/>
          <ac:spMkLst>
            <pc:docMk/>
            <pc:sldMk cId="3212078283" sldId="277"/>
            <ac:spMk id="5" creationId="{B72DBE77-FD76-48BE-A71C-47CB1F09FB91}"/>
          </ac:spMkLst>
        </pc:spChg>
        <pc:spChg chg="add mod">
          <ac:chgData name="Alison Shears" userId="62bf1d54-9e9a-44e8-b3be-b86fefc869dd" providerId="ADAL" clId="{B9565520-2F19-48D6-8D2B-3945EC96D534}" dt="2026-09-02T06:57:38.159" v="535" actId="207"/>
          <ac:spMkLst>
            <pc:docMk/>
            <pc:sldMk cId="3212078283" sldId="277"/>
            <ac:spMk id="6" creationId="{ACC8D5A8-C21C-4A47-BE9E-D0EAC7860D27}"/>
          </ac:spMkLst>
        </pc:spChg>
        <pc:picChg chg="add mod">
          <ac:chgData name="Alison Shears" userId="62bf1d54-9e9a-44e8-b3be-b86fefc869dd" providerId="ADAL" clId="{B9565520-2F19-48D6-8D2B-3945EC96D534}" dt="2026-09-02T06:54:53.323" v="371" actId="1076"/>
          <ac:picMkLst>
            <pc:docMk/>
            <pc:sldMk cId="3212078283" sldId="277"/>
            <ac:picMk id="4" creationId="{D340A03D-8E57-4E55-BBA3-4DEEE593CB0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A184C-2654-4B16-9B4B-D475DA4A8326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4C5C46-4F79-446D-BAD1-2D779D58033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040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6F9EB-9A94-4C6B-BACA-C03F3A4B5F1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6032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6F9EB-9A94-4C6B-BACA-C03F3A4B5F1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407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6F9EB-9A94-4C6B-BACA-C03F3A4B5F1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7458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2076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1235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6564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675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723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804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726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740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214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188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5307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DA16743-713B-48C9-AAC8-8D29DA558647}" type="datetimeFigureOut">
              <a:rPr lang="en-GB" smtClean="0"/>
              <a:t>07/09/2026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B21A8AD-4B01-43FE-851E-9977F252DE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0502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rryhillschool.co.uk/page/?title=Year+6+%2D+Owl&amp;pid=3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derryhill.wilts.sch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5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  <p:sp>
        <p:nvSpPr>
          <p:cNvPr id="9" name="Title 1"/>
          <p:cNvSpPr txBox="1">
            <a:spLocks/>
          </p:cNvSpPr>
          <p:nvPr/>
        </p:nvSpPr>
        <p:spPr>
          <a:xfrm>
            <a:off x="647700" y="2244818"/>
            <a:ext cx="11979729" cy="3445514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8000" b="1" dirty="0"/>
              <a:t>Welcome to Owl Class </a:t>
            </a:r>
          </a:p>
          <a:p>
            <a:endParaRPr lang="en-GB" sz="8000" b="1" dirty="0"/>
          </a:p>
          <a:p>
            <a:endParaRPr lang="en-GB" sz="8000" b="1" dirty="0"/>
          </a:p>
          <a:p>
            <a:endParaRPr lang="en-GB" sz="8000" b="1" dirty="0"/>
          </a:p>
          <a:p>
            <a:r>
              <a:rPr lang="en-GB" sz="8000" b="1" dirty="0"/>
              <a:t>Thank you for coming </a:t>
            </a:r>
          </a:p>
          <a:p>
            <a:endParaRPr lang="en-GB" sz="8000" b="1" dirty="0"/>
          </a:p>
          <a:p>
            <a:endParaRPr lang="en-GB" sz="8000" b="1" dirty="0"/>
          </a:p>
          <a:p>
            <a:endParaRPr lang="en-GB" sz="8000" b="1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220" y="2605269"/>
            <a:ext cx="3187126" cy="321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858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BEB58CA-2E69-456B-B07B-3070038FD1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6444" y="1881177"/>
            <a:ext cx="8767860" cy="1388165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/>
              <a:t>MEET  THE  OWL  CLASS  TEAM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40A03D-8E57-4E55-BBA3-4DEEE593C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90" y="307737"/>
            <a:ext cx="11205419" cy="12924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C8D5A8-C21C-4A47-BE9E-D0EAC7860D27}"/>
              </a:ext>
            </a:extLst>
          </p:cNvPr>
          <p:cNvSpPr txBox="1"/>
          <p:nvPr/>
        </p:nvSpPr>
        <p:spPr>
          <a:xfrm>
            <a:off x="841731" y="3747645"/>
            <a:ext cx="105085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C00000"/>
                </a:solidFill>
              </a:rPr>
              <a:t>Mrs Shears </a:t>
            </a:r>
            <a:r>
              <a:rPr lang="en-GB" sz="4000" dirty="0">
                <a:solidFill>
                  <a:srgbClr val="C00000"/>
                </a:solidFill>
              </a:rPr>
              <a:t>– Monday – Thursday</a:t>
            </a:r>
          </a:p>
          <a:p>
            <a:r>
              <a:rPr lang="en-GB" sz="4000" b="1" dirty="0">
                <a:solidFill>
                  <a:srgbClr val="C00000"/>
                </a:solidFill>
              </a:rPr>
              <a:t>Mrs Asfaw </a:t>
            </a:r>
            <a:r>
              <a:rPr lang="en-GB" sz="4000" dirty="0">
                <a:solidFill>
                  <a:srgbClr val="C00000"/>
                </a:solidFill>
              </a:rPr>
              <a:t>– Fridays</a:t>
            </a:r>
          </a:p>
          <a:p>
            <a:r>
              <a:rPr lang="en-GB" sz="4000" b="1" dirty="0">
                <a:solidFill>
                  <a:srgbClr val="C00000"/>
                </a:solidFill>
              </a:rPr>
              <a:t>Mrs Hubbard </a:t>
            </a:r>
            <a:r>
              <a:rPr lang="en-GB" sz="4000" dirty="0">
                <a:solidFill>
                  <a:srgbClr val="C00000"/>
                </a:solidFill>
              </a:rPr>
              <a:t>– HLTA/ELSA</a:t>
            </a:r>
          </a:p>
        </p:txBody>
      </p:sp>
    </p:spTree>
    <p:extLst>
      <p:ext uri="{BB962C8B-B14F-4D97-AF65-F5344CB8AC3E}">
        <p14:creationId xmlns:p14="http://schemas.microsoft.com/office/powerpoint/2010/main" val="3212078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620" y="1002871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Our daily routine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786" y="2086141"/>
            <a:ext cx="10920594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/>
              <a:t>EMT (Early Morning Task)</a:t>
            </a:r>
          </a:p>
          <a:p>
            <a:r>
              <a:rPr lang="en-GB" sz="2800" dirty="0"/>
              <a:t>Reading</a:t>
            </a:r>
          </a:p>
          <a:p>
            <a:r>
              <a:rPr lang="en-GB" sz="2800" dirty="0"/>
              <a:t>Writing</a:t>
            </a:r>
          </a:p>
          <a:p>
            <a:r>
              <a:rPr lang="en-GB" sz="2800" dirty="0"/>
              <a:t>Break</a:t>
            </a:r>
          </a:p>
          <a:p>
            <a:r>
              <a:rPr lang="en-GB" sz="2800" dirty="0"/>
              <a:t>Maths</a:t>
            </a:r>
          </a:p>
          <a:p>
            <a:r>
              <a:rPr lang="en-GB" sz="2800" dirty="0"/>
              <a:t>Lunch </a:t>
            </a:r>
          </a:p>
          <a:p>
            <a:r>
              <a:rPr lang="en-GB" sz="2800" dirty="0"/>
              <a:t>Foundation subjects (Geography/History/Computing/Music/Art/DT/Spanish/PE/PSHE/RE)</a:t>
            </a:r>
          </a:p>
          <a:p>
            <a:r>
              <a:rPr lang="en-GB" sz="2800" dirty="0"/>
              <a:t>Act of Worship</a:t>
            </a:r>
          </a:p>
          <a:p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9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4360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442" y="1189087"/>
            <a:ext cx="9875520" cy="1356360"/>
          </a:xfrm>
        </p:spPr>
        <p:txBody>
          <a:bodyPr/>
          <a:lstStyle/>
          <a:p>
            <a:r>
              <a:rPr lang="en-GB" dirty="0"/>
              <a:t>Topics for the year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5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442" y="2464724"/>
            <a:ext cx="11100635" cy="2581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343D0F-C10B-4236-837A-25B9B2DB75E5}"/>
              </a:ext>
            </a:extLst>
          </p:cNvPr>
          <p:cNvSpPr txBox="1"/>
          <p:nvPr/>
        </p:nvSpPr>
        <p:spPr>
          <a:xfrm>
            <a:off x="530442" y="5325888"/>
            <a:ext cx="94714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Planning and Knowledge Organisers</a:t>
            </a:r>
          </a:p>
          <a:p>
            <a:r>
              <a:rPr lang="en-GB" sz="2400" dirty="0">
                <a:hlinkClick r:id="rId3"/>
              </a:rPr>
              <a:t>https://www.derryhillschool.co.uk/page/?title=Year+6+%2D+Owl&amp;pid=38</a:t>
            </a: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71810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3667" y="1280924"/>
            <a:ext cx="2771472" cy="947620"/>
          </a:xfrm>
        </p:spPr>
        <p:txBody>
          <a:bodyPr>
            <a:normAutofit/>
          </a:bodyPr>
          <a:lstStyle/>
          <a:p>
            <a:r>
              <a:rPr lang="en-GB" dirty="0"/>
              <a:t>Homework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5344732" y="4108361"/>
            <a:ext cx="566671" cy="10303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11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EFA53A9-3968-4BE7-B8B5-75DD67D100F5}"/>
              </a:ext>
            </a:extLst>
          </p:cNvPr>
          <p:cNvSpPr txBox="1"/>
          <p:nvPr/>
        </p:nvSpPr>
        <p:spPr>
          <a:xfrm>
            <a:off x="408233" y="2423925"/>
            <a:ext cx="11375533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C00000"/>
                </a:solidFill>
              </a:rPr>
              <a:t>Homework will be set on Thursdays and handed in the following Monday</a:t>
            </a:r>
          </a:p>
          <a:p>
            <a:r>
              <a:rPr lang="en-GB" sz="2600" dirty="0">
                <a:solidFill>
                  <a:srgbClr val="C00000"/>
                </a:solidFill>
              </a:rPr>
              <a:t>Homework will be a combination of spelling, reading, writing and maths (this will begin after October half-term)</a:t>
            </a:r>
          </a:p>
          <a:p>
            <a:r>
              <a:rPr lang="en-GB" sz="2400" dirty="0">
                <a:solidFill>
                  <a:srgbClr val="C00000"/>
                </a:solidFill>
              </a:rPr>
              <a:t>CGP books will be used as homework to support with revision in the build up to SATs.</a:t>
            </a:r>
          </a:p>
          <a:p>
            <a:endParaRPr lang="en-GB" sz="2600" dirty="0">
              <a:solidFill>
                <a:srgbClr val="C00000"/>
              </a:solidFill>
            </a:endParaRPr>
          </a:p>
          <a:p>
            <a:endParaRPr lang="en-GB" sz="2600" dirty="0">
              <a:solidFill>
                <a:srgbClr val="C00000"/>
              </a:solidFill>
            </a:endParaRPr>
          </a:p>
          <a:p>
            <a:r>
              <a:rPr lang="en-GB" sz="2600" b="1" dirty="0">
                <a:solidFill>
                  <a:srgbClr val="C00000"/>
                </a:solidFill>
              </a:rPr>
              <a:t>Spelling</a:t>
            </a:r>
            <a:r>
              <a:rPr lang="en-GB" sz="2600" dirty="0">
                <a:solidFill>
                  <a:srgbClr val="C00000"/>
                </a:solidFill>
              </a:rPr>
              <a:t> – sent home on Monday and ready for testing the following Monday.</a:t>
            </a:r>
          </a:p>
          <a:p>
            <a:r>
              <a:rPr lang="en-GB" sz="2600" b="1" dirty="0">
                <a:solidFill>
                  <a:srgbClr val="C00000"/>
                </a:solidFill>
              </a:rPr>
              <a:t>Reading</a:t>
            </a:r>
            <a:r>
              <a:rPr lang="en-GB" sz="2600" dirty="0">
                <a:solidFill>
                  <a:srgbClr val="C00000"/>
                </a:solidFill>
              </a:rPr>
              <a:t> – 5 times a week and recorded in reading records earns a gold coin. </a:t>
            </a:r>
          </a:p>
          <a:p>
            <a:r>
              <a:rPr lang="en-GB" sz="2600" b="1" dirty="0">
                <a:solidFill>
                  <a:srgbClr val="C00000"/>
                </a:solidFill>
              </a:rPr>
              <a:t>TTRS</a:t>
            </a:r>
            <a:r>
              <a:rPr lang="en-GB" sz="2600" dirty="0">
                <a:solidFill>
                  <a:srgbClr val="C00000"/>
                </a:solidFill>
              </a:rPr>
              <a:t> – please continue to use this </a:t>
            </a:r>
          </a:p>
          <a:p>
            <a:endParaRPr lang="en-GB" sz="26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388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343" y="83820"/>
            <a:ext cx="9875520" cy="1356360"/>
          </a:xfrm>
        </p:spPr>
        <p:txBody>
          <a:bodyPr/>
          <a:lstStyle/>
          <a:p>
            <a:r>
              <a:rPr lang="en-GB" dirty="0"/>
              <a:t>SATs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274" y="1122829"/>
            <a:ext cx="11391279" cy="5313830"/>
          </a:xfrm>
        </p:spPr>
        <p:txBody>
          <a:bodyPr>
            <a:normAutofit lnSpcReduction="10000"/>
          </a:bodyPr>
          <a:lstStyle/>
          <a:p>
            <a:r>
              <a:rPr lang="en-GB" sz="2600" dirty="0"/>
              <a:t>In 2027, Year 6 SATs week will take place on the week beginning Monday 10</a:t>
            </a:r>
            <a:r>
              <a:rPr lang="en-GB" sz="2600" baseline="30000" dirty="0"/>
              <a:t>th</a:t>
            </a:r>
            <a:r>
              <a:rPr lang="en-GB" sz="2600" dirty="0"/>
              <a:t>  May and end on Thursday 13th May.</a:t>
            </a:r>
          </a:p>
          <a:p>
            <a:endParaRPr lang="en-GB" sz="2600" dirty="0"/>
          </a:p>
          <a:p>
            <a:r>
              <a:rPr lang="en-GB" sz="2600" dirty="0"/>
              <a:t>The children will complete 6 tests: Reading, SPAG, Spelling, Arithmetic 1, Reasoning 2, Reasoning 3. </a:t>
            </a:r>
          </a:p>
          <a:p>
            <a:pPr marL="45720" indent="0">
              <a:buNone/>
            </a:pPr>
            <a:r>
              <a:rPr lang="en-GB" sz="2600" dirty="0"/>
              <a:t>. </a:t>
            </a:r>
          </a:p>
          <a:p>
            <a:r>
              <a:rPr lang="en-GB" sz="2600" dirty="0"/>
              <a:t>A meeting will be held about SATs at a date closer to the time. </a:t>
            </a:r>
          </a:p>
          <a:p>
            <a:endParaRPr lang="en-GB" sz="2600" dirty="0"/>
          </a:p>
          <a:p>
            <a:r>
              <a:rPr lang="en-GB" sz="2600" dirty="0"/>
              <a:t>Children will have regular exposure to these tests throughout the year to gain confidence and understand the process with SATS. </a:t>
            </a:r>
          </a:p>
          <a:p>
            <a:r>
              <a:rPr lang="en-GB" sz="2600" b="1" dirty="0"/>
              <a:t>BASELINE TESTS HAPPENING THIS WEEK AND A FURTHER TWO OR 3 SATS TESTS THROUGHOUT THE YEAR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82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14" y="203200"/>
            <a:ext cx="9875520" cy="1356360"/>
          </a:xfrm>
        </p:spPr>
        <p:txBody>
          <a:bodyPr/>
          <a:lstStyle/>
          <a:p>
            <a:r>
              <a:rPr lang="en-GB" dirty="0"/>
              <a:t>Residential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085" y="2405742"/>
            <a:ext cx="11019972" cy="4038600"/>
          </a:xfrm>
        </p:spPr>
        <p:txBody>
          <a:bodyPr>
            <a:normAutofit/>
          </a:bodyPr>
          <a:lstStyle/>
          <a:p>
            <a:r>
              <a:rPr lang="en-GB" sz="3600" dirty="0"/>
              <a:t>Residential this year will be the week before May Half-term (week beginning 24/05/26)</a:t>
            </a:r>
          </a:p>
          <a:p>
            <a:r>
              <a:rPr lang="en-GB" sz="3600" dirty="0"/>
              <a:t>More details and a meeting will be held at a date closer to the time. </a:t>
            </a:r>
          </a:p>
        </p:txBody>
      </p:sp>
    </p:spTree>
    <p:extLst>
      <p:ext uri="{BB962C8B-B14F-4D97-AF65-F5344CB8AC3E}">
        <p14:creationId xmlns:p14="http://schemas.microsoft.com/office/powerpoint/2010/main" val="756567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77334" y="1461472"/>
            <a:ext cx="8596668" cy="947620"/>
          </a:xfrm>
        </p:spPr>
        <p:txBody>
          <a:bodyPr>
            <a:normAutofit/>
          </a:bodyPr>
          <a:lstStyle/>
          <a:p>
            <a:r>
              <a:rPr lang="en-GB" dirty="0"/>
              <a:t>Administrative news for term 1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95301" y="2886212"/>
            <a:ext cx="11031923" cy="3880773"/>
          </a:xfrm>
        </p:spPr>
        <p:txBody>
          <a:bodyPr>
            <a:normAutofit/>
          </a:bodyPr>
          <a:lstStyle/>
          <a:p>
            <a:r>
              <a:rPr lang="en-GB" sz="2800" dirty="0"/>
              <a:t>PE in term 1 will be on Monday and Wednesday.</a:t>
            </a:r>
          </a:p>
          <a:p>
            <a:r>
              <a:rPr lang="en-GB" sz="2800" b="1" dirty="0"/>
              <a:t>Head boy and girl presentations </a:t>
            </a:r>
            <a:r>
              <a:rPr lang="en-GB" sz="2800" dirty="0"/>
              <a:t>-  Wednesday 16</a:t>
            </a:r>
            <a:r>
              <a:rPr lang="en-GB" sz="2800" baseline="30000" dirty="0"/>
              <a:t>th</a:t>
            </a:r>
            <a:r>
              <a:rPr lang="en-GB" sz="2800" dirty="0"/>
              <a:t> September.  Please email any presentations to </a:t>
            </a:r>
            <a:r>
              <a:rPr lang="en-GB" sz="2800" dirty="0">
                <a:hlinkClick r:id="rId3"/>
              </a:rPr>
              <a:t>admin@derryhill.wilts.sch.uk</a:t>
            </a:r>
            <a:r>
              <a:rPr lang="en-GB" sz="2800" dirty="0"/>
              <a:t> </a:t>
            </a:r>
          </a:p>
          <a:p>
            <a:r>
              <a:rPr lang="en-GB" sz="2800" b="1" dirty="0"/>
              <a:t>Harvest Festival </a:t>
            </a:r>
            <a:r>
              <a:rPr lang="en-GB" sz="2800" dirty="0"/>
              <a:t>– Thursday 24</a:t>
            </a:r>
            <a:r>
              <a:rPr lang="en-GB" sz="2800" baseline="30000" dirty="0"/>
              <a:t>th</a:t>
            </a:r>
            <a:r>
              <a:rPr lang="en-GB" sz="2800" dirty="0"/>
              <a:t> September at 9:15</a:t>
            </a:r>
          </a:p>
          <a:p>
            <a:r>
              <a:rPr lang="en-GB" sz="2800" b="1" dirty="0"/>
              <a:t>Owl Class Family Learning Afternoon </a:t>
            </a:r>
            <a:r>
              <a:rPr lang="en-GB" sz="2800" dirty="0"/>
              <a:t>– Tuesday 20</a:t>
            </a:r>
            <a:r>
              <a:rPr lang="en-GB" sz="2800" baseline="30000" dirty="0"/>
              <a:t>th</a:t>
            </a:r>
            <a:r>
              <a:rPr lang="en-GB" sz="2800" dirty="0"/>
              <a:t> October at 2:00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10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6067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47673" y="2622057"/>
            <a:ext cx="8596668" cy="2486274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/>
              <a:t>Any Questions?</a:t>
            </a:r>
            <a:endParaRPr lang="en-GB" sz="7200" dirty="0"/>
          </a:p>
        </p:txBody>
      </p:sp>
      <p:grpSp>
        <p:nvGrpSpPr>
          <p:cNvPr id="8" name="Group 7"/>
          <p:cNvGrpSpPr/>
          <p:nvPr/>
        </p:nvGrpSpPr>
        <p:grpSpPr>
          <a:xfrm>
            <a:off x="221381" y="232867"/>
            <a:ext cx="11204672" cy="1143001"/>
            <a:chOff x="-1" y="228599"/>
            <a:chExt cx="11231218" cy="1143001"/>
          </a:xfrm>
        </p:grpSpPr>
        <p:sp>
          <p:nvSpPr>
            <p:cNvPr id="9" name="Arrow: Pentagon 3">
              <a:extLst>
                <a:ext uri="{FF2B5EF4-FFF2-40B4-BE49-F238E27FC236}">
                  <a16:creationId xmlns:a16="http://schemas.microsoft.com/office/drawing/2014/main" id="{6A07F8F1-77BB-B9E2-C753-76CE5DC18275}"/>
                </a:ext>
              </a:extLst>
            </p:cNvPr>
            <p:cNvSpPr/>
            <p:nvPr/>
          </p:nvSpPr>
          <p:spPr>
            <a:xfrm>
              <a:off x="-1" y="228599"/>
              <a:ext cx="11231218" cy="1143001"/>
            </a:xfrm>
            <a:prstGeom prst="homePlat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79EAF7D-894C-36FC-4C6D-95C9181CDC7F}"/>
                </a:ext>
              </a:extLst>
            </p:cNvPr>
            <p:cNvSpPr txBox="1"/>
            <p:nvPr/>
          </p:nvSpPr>
          <p:spPr>
            <a:xfrm>
              <a:off x="1471499" y="415378"/>
              <a:ext cx="8627166" cy="769441"/>
            </a:xfrm>
            <a:prstGeom prst="rect">
              <a:avLst/>
            </a:prstGeom>
            <a:noFill/>
            <a:ln>
              <a:solidFill>
                <a:srgbClr val="27B04D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4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" panose="020E0602020502020306" pitchFamily="34" charset="0"/>
                </a:rPr>
                <a:t>Derry Hill Primary School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651955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672</TotalTime>
  <Words>412</Words>
  <Application>Microsoft Office PowerPoint</Application>
  <PresentationFormat>Widescreen</PresentationFormat>
  <Paragraphs>59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Berlin Sans FB</vt:lpstr>
      <vt:lpstr>Calibri</vt:lpstr>
      <vt:lpstr>Corbel</vt:lpstr>
      <vt:lpstr>Basis</vt:lpstr>
      <vt:lpstr>PowerPoint Presentation</vt:lpstr>
      <vt:lpstr>PowerPoint Presentation</vt:lpstr>
      <vt:lpstr>Our daily routine </vt:lpstr>
      <vt:lpstr>Topics for the year </vt:lpstr>
      <vt:lpstr>Homework</vt:lpstr>
      <vt:lpstr>SATs </vt:lpstr>
      <vt:lpstr>Residential </vt:lpstr>
      <vt:lpstr>Administrative news for term 1</vt:lpstr>
      <vt:lpstr>Any Questions?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Bathe</dc:creator>
  <cp:lastModifiedBy>Alison Shears</cp:lastModifiedBy>
  <cp:revision>24</cp:revision>
  <dcterms:created xsi:type="dcterms:W3CDTF">2023-09-22T17:23:27Z</dcterms:created>
  <dcterms:modified xsi:type="dcterms:W3CDTF">2026-09-07T15:44:46Z</dcterms:modified>
</cp:coreProperties>
</file>